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48" r:id="rId1"/>
  </p:sldMasterIdLst>
  <p:notesMasterIdLst>
    <p:notesMasterId r:id="rId11"/>
  </p:notesMasterIdLst>
  <p:sldIdLst>
    <p:sldId id="256" r:id="rId2"/>
    <p:sldId id="260" r:id="rId3"/>
    <p:sldId id="257" r:id="rId4"/>
    <p:sldId id="261" r:id="rId5"/>
    <p:sldId id="258" r:id="rId6"/>
    <p:sldId id="263" r:id="rId7"/>
    <p:sldId id="264" r:id="rId8"/>
    <p:sldId id="259"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7E"/>
    <a:srgbClr val="009B93"/>
    <a:srgbClr val="E84B0F"/>
    <a:srgbClr val="CFD600"/>
    <a:srgbClr val="562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55"/>
    <p:restoredTop sz="94700"/>
  </p:normalViewPr>
  <p:slideViewPr>
    <p:cSldViewPr snapToGrid="0" snapToObjects="1">
      <p:cViewPr varScale="1">
        <p:scale>
          <a:sx n="181" d="100"/>
          <a:sy n="181" d="100"/>
        </p:scale>
        <p:origin x="200"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latin typeface="Arial" panose="020B0604020202020204" pitchFamily="34" charset="0"/>
                <a:cs typeface="Arial" panose="020B0604020202020204" pitchFamily="34" charset="0"/>
              </a:rPr>
              <a:t>New</a:t>
            </a:r>
            <a:r>
              <a:rPr lang="en-US" baseline="0" dirty="0">
                <a:latin typeface="Arial" panose="020B0604020202020204" pitchFamily="34" charset="0"/>
                <a:cs typeface="Arial" panose="020B0604020202020204" pitchFamily="34" charset="0"/>
              </a:rPr>
              <a:t> members</a:t>
            </a:r>
            <a:endParaRPr lang="en-US"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AD-5648-A535-3DF36CFAF5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AD-5648-A535-3DF36CFAF52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AD-5648-A535-3DF36CFAF52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DAD-5648-A535-3DF36CFAF52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A8DE-424B-9E7B-63EF35B5FF3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B8E52-3C95-4649-98A1-493BFA30E062}"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6410345E-BD4B-467D-8A72-3F4FAEF6FB09}">
      <dgm:prSet phldrT="[Text]"/>
      <dgm:spPr>
        <a:solidFill>
          <a:schemeClr val="bg1"/>
        </a:solidFill>
      </dgm:spPr>
      <dgm:t>
        <a:bodyPr/>
        <a:lstStyle/>
        <a:p>
          <a:endParaRPr lang="en-GB"/>
        </a:p>
      </dgm:t>
    </dgm:pt>
    <dgm:pt modelId="{18AC6530-8DC0-4C8C-B871-0EB153D5B8F3}" type="parTrans" cxnId="{0F2A1BD5-E775-4195-83E8-A1F5328D0926}">
      <dgm:prSet/>
      <dgm:spPr/>
      <dgm:t>
        <a:bodyPr/>
        <a:lstStyle/>
        <a:p>
          <a:endParaRPr lang="en-US"/>
        </a:p>
      </dgm:t>
    </dgm:pt>
    <dgm:pt modelId="{9C820A58-5866-42C5-8A74-5F360D54CC6F}" type="sibTrans" cxnId="{0F2A1BD5-E775-4195-83E8-A1F5328D0926}">
      <dgm:prSet/>
      <dgm:spPr/>
      <dgm:t>
        <a:bodyPr/>
        <a:lstStyle/>
        <a:p>
          <a:endParaRPr lang="en-US"/>
        </a:p>
      </dgm:t>
    </dgm:pt>
    <dgm:pt modelId="{56E1E9E0-3151-4596-9117-B452B5A0ED8F}">
      <dgm:prSet phldrT="[Text]" custT="1"/>
      <dgm:spPr>
        <a:solidFill>
          <a:srgbClr val="E6007E"/>
        </a:solidFill>
        <a:ln>
          <a:noFill/>
        </a:ln>
      </dgm:spPr>
      <dgm:t>
        <a:bodyPr/>
        <a:lstStyle/>
        <a:p>
          <a:r>
            <a:rPr lang="en-GB" sz="1400" b="1" dirty="0">
              <a:solidFill>
                <a:schemeClr val="bg1"/>
              </a:solidFill>
            </a:rPr>
            <a:t>DIAGRAM 2</a:t>
          </a:r>
          <a:endParaRPr lang="en-US" sz="1400" b="1" dirty="0">
            <a:solidFill>
              <a:schemeClr val="bg1"/>
            </a:solidFill>
          </a:endParaRPr>
        </a:p>
      </dgm:t>
    </dgm:pt>
    <dgm:pt modelId="{B7112031-F97A-4090-AFD6-C33387AE4A38}" type="parTrans" cxnId="{AA03C512-B108-41F5-BC03-AF796E7FD550}">
      <dgm:prSet/>
      <dgm:spPr/>
      <dgm:t>
        <a:bodyPr/>
        <a:lstStyle/>
        <a:p>
          <a:endParaRPr lang="en-US"/>
        </a:p>
      </dgm:t>
    </dgm:pt>
    <dgm:pt modelId="{A9CD44BA-50B2-411E-A95C-DA2F22B7380C}" type="sibTrans" cxnId="{AA03C512-B108-41F5-BC03-AF796E7FD550}">
      <dgm:prSet/>
      <dgm:spPr/>
      <dgm:t>
        <a:bodyPr/>
        <a:lstStyle/>
        <a:p>
          <a:endParaRPr lang="en-US"/>
        </a:p>
      </dgm:t>
    </dgm:pt>
    <dgm:pt modelId="{3B26B9B7-7C06-46B4-882C-745ECDF22016}">
      <dgm:prSet phldrT="[Text]" custT="1"/>
      <dgm:spPr>
        <a:solidFill>
          <a:srgbClr val="009B93"/>
        </a:solidFill>
        <a:ln>
          <a:noFill/>
        </a:ln>
      </dgm:spPr>
      <dgm:t>
        <a:bodyPr/>
        <a:lstStyle/>
        <a:p>
          <a:r>
            <a:rPr lang="en-GB" sz="1400" b="1" dirty="0">
              <a:solidFill>
                <a:schemeClr val="bg1"/>
              </a:solidFill>
            </a:rPr>
            <a:t>DIAGRAM 3</a:t>
          </a:r>
          <a:endParaRPr lang="en-US" sz="1400" b="1" dirty="0">
            <a:solidFill>
              <a:schemeClr val="bg1"/>
            </a:solidFill>
          </a:endParaRPr>
        </a:p>
      </dgm:t>
    </dgm:pt>
    <dgm:pt modelId="{1B83CC8E-3187-4F25-8A54-74EB54D4E8AC}" type="parTrans" cxnId="{221ECEB7-25BB-4746-A2A9-0E2D1B5CA505}">
      <dgm:prSet/>
      <dgm:spPr/>
      <dgm:t>
        <a:bodyPr/>
        <a:lstStyle/>
        <a:p>
          <a:endParaRPr lang="en-US"/>
        </a:p>
      </dgm:t>
    </dgm:pt>
    <dgm:pt modelId="{1059FC6F-FBC5-4935-BCD3-7468BD64CD6E}" type="sibTrans" cxnId="{221ECEB7-25BB-4746-A2A9-0E2D1B5CA505}">
      <dgm:prSet/>
      <dgm:spPr/>
      <dgm:t>
        <a:bodyPr/>
        <a:lstStyle/>
        <a:p>
          <a:endParaRPr lang="en-US"/>
        </a:p>
      </dgm:t>
    </dgm:pt>
    <dgm:pt modelId="{3F134D5E-74F3-43BB-9B6F-C8517CA5E908}">
      <dgm:prSet phldrT="[Text]" custT="1"/>
      <dgm:spPr>
        <a:solidFill>
          <a:srgbClr val="CFD600"/>
        </a:solidFill>
        <a:ln>
          <a:noFill/>
        </a:ln>
      </dgm:spPr>
      <dgm:t>
        <a:bodyPr/>
        <a:lstStyle/>
        <a:p>
          <a:r>
            <a:rPr lang="en-GB" sz="1400" b="1" dirty="0">
              <a:solidFill>
                <a:schemeClr val="bg1"/>
              </a:solidFill>
            </a:rPr>
            <a:t>DIAGRAM 4</a:t>
          </a:r>
          <a:endParaRPr lang="en-US" sz="1400" b="1" dirty="0">
            <a:solidFill>
              <a:schemeClr val="bg1"/>
            </a:solidFill>
          </a:endParaRPr>
        </a:p>
      </dgm:t>
    </dgm:pt>
    <dgm:pt modelId="{62897E95-1074-4A2C-B9C1-F236B53AE1CB}" type="parTrans" cxnId="{60D98E87-09A2-491C-BFA0-A4163DB12B1C}">
      <dgm:prSet/>
      <dgm:spPr/>
      <dgm:t>
        <a:bodyPr/>
        <a:lstStyle/>
        <a:p>
          <a:endParaRPr lang="en-US"/>
        </a:p>
      </dgm:t>
    </dgm:pt>
    <dgm:pt modelId="{A07342E9-EEB2-43AA-A19C-1FAFE952035C}" type="sibTrans" cxnId="{60D98E87-09A2-491C-BFA0-A4163DB12B1C}">
      <dgm:prSet/>
      <dgm:spPr/>
      <dgm:t>
        <a:bodyPr/>
        <a:lstStyle/>
        <a:p>
          <a:endParaRPr lang="en-US"/>
        </a:p>
      </dgm:t>
    </dgm:pt>
    <dgm:pt modelId="{90C60FA4-469B-4272-9EED-CF193A919217}">
      <dgm:prSet phldrT="[Text]" custT="1"/>
      <dgm:spPr>
        <a:solidFill>
          <a:srgbClr val="56297C"/>
        </a:solidFill>
        <a:ln>
          <a:noFill/>
        </a:ln>
      </dgm:spPr>
      <dgm:t>
        <a:bodyPr/>
        <a:lstStyle/>
        <a:p>
          <a:r>
            <a:rPr lang="en-GB" sz="1400" b="1" dirty="0">
              <a:solidFill>
                <a:schemeClr val="bg1"/>
              </a:solidFill>
            </a:rPr>
            <a:t>DIAGRAM 1</a:t>
          </a:r>
          <a:endParaRPr lang="en-US" sz="1400" b="1" dirty="0">
            <a:solidFill>
              <a:schemeClr val="bg1"/>
            </a:solidFill>
          </a:endParaRPr>
        </a:p>
      </dgm:t>
    </dgm:pt>
    <dgm:pt modelId="{124E1C96-50D8-4E19-B683-2B8F2E4CE66C}" type="parTrans" cxnId="{76B3F33D-A9C3-4FDB-9B54-1436CD8CD801}">
      <dgm:prSet/>
      <dgm:spPr/>
      <dgm:t>
        <a:bodyPr/>
        <a:lstStyle/>
        <a:p>
          <a:endParaRPr lang="en-US"/>
        </a:p>
      </dgm:t>
    </dgm:pt>
    <dgm:pt modelId="{F9F66DDA-DBCD-4FFE-B857-607557A427AA}" type="sibTrans" cxnId="{76B3F33D-A9C3-4FDB-9B54-1436CD8CD801}">
      <dgm:prSet/>
      <dgm:spPr/>
      <dgm:t>
        <a:bodyPr/>
        <a:lstStyle/>
        <a:p>
          <a:endParaRPr lang="en-US"/>
        </a:p>
      </dgm:t>
    </dgm:pt>
    <dgm:pt modelId="{5B4308B4-DA27-45F8-8FF6-35C92C78EC65}">
      <dgm:prSet custT="1"/>
      <dgm:spPr>
        <a:solidFill>
          <a:srgbClr val="E84B0F"/>
        </a:solidFill>
        <a:ln>
          <a:noFill/>
        </a:ln>
      </dgm:spPr>
      <dgm:t>
        <a:bodyPr/>
        <a:lstStyle/>
        <a:p>
          <a:r>
            <a:rPr lang="en-GB" sz="1400" b="1" dirty="0">
              <a:solidFill>
                <a:schemeClr val="bg1"/>
              </a:solidFill>
            </a:rPr>
            <a:t>DIAGRAM 4</a:t>
          </a:r>
          <a:endParaRPr lang="en-US" sz="1400" b="1" dirty="0">
            <a:solidFill>
              <a:schemeClr val="bg1"/>
            </a:solidFill>
          </a:endParaRPr>
        </a:p>
      </dgm:t>
    </dgm:pt>
    <dgm:pt modelId="{788E8BD7-D6DE-44AA-B3F8-22CD54D120FD}" type="parTrans" cxnId="{A0EBD00C-DCE9-48EC-A921-6B549BEF66FF}">
      <dgm:prSet/>
      <dgm:spPr/>
      <dgm:t>
        <a:bodyPr/>
        <a:lstStyle/>
        <a:p>
          <a:endParaRPr lang="en-US"/>
        </a:p>
      </dgm:t>
    </dgm:pt>
    <dgm:pt modelId="{53C52ADA-7B5C-477A-9703-72EB2EF183F0}" type="sibTrans" cxnId="{A0EBD00C-DCE9-48EC-A921-6B549BEF66FF}">
      <dgm:prSet/>
      <dgm:spPr/>
      <dgm:t>
        <a:bodyPr/>
        <a:lstStyle/>
        <a:p>
          <a:endParaRPr lang="en-US"/>
        </a:p>
      </dgm:t>
    </dgm:pt>
    <dgm:pt modelId="{FED30A77-24E7-4E2D-941F-8AB238C2E01A}" type="pres">
      <dgm:prSet presAssocID="{011B8E52-3C95-4649-98A1-493BFA30E062}" presName="composite" presStyleCnt="0">
        <dgm:presLayoutVars>
          <dgm:chMax val="1"/>
          <dgm:dir/>
          <dgm:resizeHandles val="exact"/>
        </dgm:presLayoutVars>
      </dgm:prSet>
      <dgm:spPr/>
    </dgm:pt>
    <dgm:pt modelId="{0DBB4412-ED91-4DA6-8814-29217500A75F}" type="pres">
      <dgm:prSet presAssocID="{011B8E52-3C95-4649-98A1-493BFA30E062}" presName="radial" presStyleCnt="0">
        <dgm:presLayoutVars>
          <dgm:animLvl val="ctr"/>
        </dgm:presLayoutVars>
      </dgm:prSet>
      <dgm:spPr/>
    </dgm:pt>
    <dgm:pt modelId="{D9678F70-D4F1-40E3-988C-5B2950EF4CF3}" type="pres">
      <dgm:prSet presAssocID="{6410345E-BD4B-467D-8A72-3F4FAEF6FB09}" presName="centerShape" presStyleLbl="vennNode1" presStyleIdx="0" presStyleCnt="6"/>
      <dgm:spPr/>
    </dgm:pt>
    <dgm:pt modelId="{B44817AA-DCE1-4A99-B2D5-99B5F00D2DF5}" type="pres">
      <dgm:prSet presAssocID="{56E1E9E0-3151-4596-9117-B452B5A0ED8F}" presName="node" presStyleLbl="vennNode1" presStyleIdx="1" presStyleCnt="6" custScaleX="119539" custScaleY="119539">
        <dgm:presLayoutVars>
          <dgm:bulletEnabled val="1"/>
        </dgm:presLayoutVars>
      </dgm:prSet>
      <dgm:spPr/>
    </dgm:pt>
    <dgm:pt modelId="{DCAA9307-B1E4-4105-BB8E-DC3EB1804577}" type="pres">
      <dgm:prSet presAssocID="{3B26B9B7-7C06-46B4-882C-745ECDF22016}" presName="node" presStyleLbl="vennNode1" presStyleIdx="2" presStyleCnt="6" custScaleX="119539" custScaleY="119539">
        <dgm:presLayoutVars>
          <dgm:bulletEnabled val="1"/>
        </dgm:presLayoutVars>
      </dgm:prSet>
      <dgm:spPr/>
    </dgm:pt>
    <dgm:pt modelId="{EB350AA5-6E11-4363-A7AA-0A2057CA5DCE}" type="pres">
      <dgm:prSet presAssocID="{5B4308B4-DA27-45F8-8FF6-35C92C78EC65}" presName="node" presStyleLbl="vennNode1" presStyleIdx="3" presStyleCnt="6" custScaleX="119539" custScaleY="119539">
        <dgm:presLayoutVars>
          <dgm:bulletEnabled val="1"/>
        </dgm:presLayoutVars>
      </dgm:prSet>
      <dgm:spPr/>
    </dgm:pt>
    <dgm:pt modelId="{F9719727-46AF-48FE-A0C9-2F40BDA6D3AA}" type="pres">
      <dgm:prSet presAssocID="{3F134D5E-74F3-43BB-9B6F-C8517CA5E908}" presName="node" presStyleLbl="vennNode1" presStyleIdx="4" presStyleCnt="6" custScaleX="119539" custScaleY="119539">
        <dgm:presLayoutVars>
          <dgm:bulletEnabled val="1"/>
        </dgm:presLayoutVars>
      </dgm:prSet>
      <dgm:spPr/>
    </dgm:pt>
    <dgm:pt modelId="{C9B77811-3066-40EA-811C-88908B3ABEB9}" type="pres">
      <dgm:prSet presAssocID="{90C60FA4-469B-4272-9EED-CF193A919217}" presName="node" presStyleLbl="vennNode1" presStyleIdx="5" presStyleCnt="6" custScaleX="119539" custScaleY="119539">
        <dgm:presLayoutVars>
          <dgm:bulletEnabled val="1"/>
        </dgm:presLayoutVars>
      </dgm:prSet>
      <dgm:spPr/>
    </dgm:pt>
  </dgm:ptLst>
  <dgm:cxnLst>
    <dgm:cxn modelId="{A0EBD00C-DCE9-48EC-A921-6B549BEF66FF}" srcId="{6410345E-BD4B-467D-8A72-3F4FAEF6FB09}" destId="{5B4308B4-DA27-45F8-8FF6-35C92C78EC65}" srcOrd="2" destOrd="0" parTransId="{788E8BD7-D6DE-44AA-B3F8-22CD54D120FD}" sibTransId="{53C52ADA-7B5C-477A-9703-72EB2EF183F0}"/>
    <dgm:cxn modelId="{AA03C512-B108-41F5-BC03-AF796E7FD550}" srcId="{6410345E-BD4B-467D-8A72-3F4FAEF6FB09}" destId="{56E1E9E0-3151-4596-9117-B452B5A0ED8F}" srcOrd="0" destOrd="0" parTransId="{B7112031-F97A-4090-AFD6-C33387AE4A38}" sibTransId="{A9CD44BA-50B2-411E-A95C-DA2F22B7380C}"/>
    <dgm:cxn modelId="{2E3DAF22-A17D-4B79-9FBF-0098411D6B3E}" type="presOf" srcId="{3F134D5E-74F3-43BB-9B6F-C8517CA5E908}" destId="{F9719727-46AF-48FE-A0C9-2F40BDA6D3AA}" srcOrd="0" destOrd="0" presId="urn:microsoft.com/office/officeart/2005/8/layout/radial3"/>
    <dgm:cxn modelId="{F5A82D2B-A51F-4810-B7DA-48C28B9486F6}" type="presOf" srcId="{3B26B9B7-7C06-46B4-882C-745ECDF22016}" destId="{DCAA9307-B1E4-4105-BB8E-DC3EB1804577}" srcOrd="0" destOrd="0" presId="urn:microsoft.com/office/officeart/2005/8/layout/radial3"/>
    <dgm:cxn modelId="{E25E7739-972B-424F-93B9-C5547326A570}" type="presOf" srcId="{5B4308B4-DA27-45F8-8FF6-35C92C78EC65}" destId="{EB350AA5-6E11-4363-A7AA-0A2057CA5DCE}" srcOrd="0" destOrd="0" presId="urn:microsoft.com/office/officeart/2005/8/layout/radial3"/>
    <dgm:cxn modelId="{76B3F33D-A9C3-4FDB-9B54-1436CD8CD801}" srcId="{6410345E-BD4B-467D-8A72-3F4FAEF6FB09}" destId="{90C60FA4-469B-4272-9EED-CF193A919217}" srcOrd="4" destOrd="0" parTransId="{124E1C96-50D8-4E19-B683-2B8F2E4CE66C}" sibTransId="{F9F66DDA-DBCD-4FFE-B857-607557A427AA}"/>
    <dgm:cxn modelId="{4D72F769-E42E-4472-B273-6419B5E5C346}" type="presOf" srcId="{6410345E-BD4B-467D-8A72-3F4FAEF6FB09}" destId="{D9678F70-D4F1-40E3-988C-5B2950EF4CF3}" srcOrd="0" destOrd="0" presId="urn:microsoft.com/office/officeart/2005/8/layout/radial3"/>
    <dgm:cxn modelId="{801DBF7E-3922-4085-A0C1-54A9E17F92F8}" type="presOf" srcId="{011B8E52-3C95-4649-98A1-493BFA30E062}" destId="{FED30A77-24E7-4E2D-941F-8AB238C2E01A}" srcOrd="0" destOrd="0" presId="urn:microsoft.com/office/officeart/2005/8/layout/radial3"/>
    <dgm:cxn modelId="{60D98E87-09A2-491C-BFA0-A4163DB12B1C}" srcId="{6410345E-BD4B-467D-8A72-3F4FAEF6FB09}" destId="{3F134D5E-74F3-43BB-9B6F-C8517CA5E908}" srcOrd="3" destOrd="0" parTransId="{62897E95-1074-4A2C-B9C1-F236B53AE1CB}" sibTransId="{A07342E9-EEB2-43AA-A19C-1FAFE952035C}"/>
    <dgm:cxn modelId="{221ECEB7-25BB-4746-A2A9-0E2D1B5CA505}" srcId="{6410345E-BD4B-467D-8A72-3F4FAEF6FB09}" destId="{3B26B9B7-7C06-46B4-882C-745ECDF22016}" srcOrd="1" destOrd="0" parTransId="{1B83CC8E-3187-4F25-8A54-74EB54D4E8AC}" sibTransId="{1059FC6F-FBC5-4935-BCD3-7468BD64CD6E}"/>
    <dgm:cxn modelId="{0F2A1BD5-E775-4195-83E8-A1F5328D0926}" srcId="{011B8E52-3C95-4649-98A1-493BFA30E062}" destId="{6410345E-BD4B-467D-8A72-3F4FAEF6FB09}" srcOrd="0" destOrd="0" parTransId="{18AC6530-8DC0-4C8C-B871-0EB153D5B8F3}" sibTransId="{9C820A58-5866-42C5-8A74-5F360D54CC6F}"/>
    <dgm:cxn modelId="{1C34B2F9-DF3F-49F0-B527-3518A9056BEE}" type="presOf" srcId="{56E1E9E0-3151-4596-9117-B452B5A0ED8F}" destId="{B44817AA-DCE1-4A99-B2D5-99B5F00D2DF5}" srcOrd="0" destOrd="0" presId="urn:microsoft.com/office/officeart/2005/8/layout/radial3"/>
    <dgm:cxn modelId="{240871FB-D437-4047-B932-C5015BF5CC7D}" type="presOf" srcId="{90C60FA4-469B-4272-9EED-CF193A919217}" destId="{C9B77811-3066-40EA-811C-88908B3ABEB9}" srcOrd="0" destOrd="0" presId="urn:microsoft.com/office/officeart/2005/8/layout/radial3"/>
    <dgm:cxn modelId="{2431287D-1DAD-4483-BCD0-7BA4F3287446}" type="presParOf" srcId="{FED30A77-24E7-4E2D-941F-8AB238C2E01A}" destId="{0DBB4412-ED91-4DA6-8814-29217500A75F}" srcOrd="0" destOrd="0" presId="urn:microsoft.com/office/officeart/2005/8/layout/radial3"/>
    <dgm:cxn modelId="{265DF1CF-E338-4A27-8C22-43D6F3A73A3D}" type="presParOf" srcId="{0DBB4412-ED91-4DA6-8814-29217500A75F}" destId="{D9678F70-D4F1-40E3-988C-5B2950EF4CF3}" srcOrd="0" destOrd="0" presId="urn:microsoft.com/office/officeart/2005/8/layout/radial3"/>
    <dgm:cxn modelId="{E1FAB78D-1CE4-42D3-B7A4-999B312AFDF6}" type="presParOf" srcId="{0DBB4412-ED91-4DA6-8814-29217500A75F}" destId="{B44817AA-DCE1-4A99-B2D5-99B5F00D2DF5}" srcOrd="1" destOrd="0" presId="urn:microsoft.com/office/officeart/2005/8/layout/radial3"/>
    <dgm:cxn modelId="{67F4F475-D02C-44C9-A88C-D7DE8D99C452}" type="presParOf" srcId="{0DBB4412-ED91-4DA6-8814-29217500A75F}" destId="{DCAA9307-B1E4-4105-BB8E-DC3EB1804577}" srcOrd="2" destOrd="0" presId="urn:microsoft.com/office/officeart/2005/8/layout/radial3"/>
    <dgm:cxn modelId="{3507E413-6B6C-4D5F-B038-D93D6E6E1568}" type="presParOf" srcId="{0DBB4412-ED91-4DA6-8814-29217500A75F}" destId="{EB350AA5-6E11-4363-A7AA-0A2057CA5DCE}" srcOrd="3" destOrd="0" presId="urn:microsoft.com/office/officeart/2005/8/layout/radial3"/>
    <dgm:cxn modelId="{0615BA9D-9C41-4833-BBEC-37770E9417EB}" type="presParOf" srcId="{0DBB4412-ED91-4DA6-8814-29217500A75F}" destId="{F9719727-46AF-48FE-A0C9-2F40BDA6D3AA}" srcOrd="4" destOrd="0" presId="urn:microsoft.com/office/officeart/2005/8/layout/radial3"/>
    <dgm:cxn modelId="{88C23D58-00EA-4364-A509-B6A336A80D9E}" type="presParOf" srcId="{0DBB4412-ED91-4DA6-8814-29217500A75F}" destId="{C9B77811-3066-40EA-811C-88908B3ABEB9}"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78F70-D4F1-40E3-988C-5B2950EF4CF3}">
      <dsp:nvSpPr>
        <dsp:cNvPr id="0" name=""/>
        <dsp:cNvSpPr/>
      </dsp:nvSpPr>
      <dsp:spPr>
        <a:xfrm>
          <a:off x="1976429" y="1138434"/>
          <a:ext cx="2638985" cy="263898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a:p>
      </dsp:txBody>
      <dsp:txXfrm>
        <a:off x="2362899" y="1524904"/>
        <a:ext cx="1866045" cy="1866045"/>
      </dsp:txXfrm>
    </dsp:sp>
    <dsp:sp modelId="{B44817AA-DCE1-4A99-B2D5-99B5F00D2DF5}">
      <dsp:nvSpPr>
        <dsp:cNvPr id="0" name=""/>
        <dsp:cNvSpPr/>
      </dsp:nvSpPr>
      <dsp:spPr>
        <a:xfrm>
          <a:off x="2507267" y="-47488"/>
          <a:ext cx="1577308" cy="1577308"/>
        </a:xfrm>
        <a:prstGeom prst="ellipse">
          <a:avLst/>
        </a:prstGeom>
        <a:solidFill>
          <a:srgbClr val="E6007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DIAGRAM 2</a:t>
          </a:r>
          <a:endParaRPr lang="en-US" sz="1400" b="1" kern="1200" dirty="0">
            <a:solidFill>
              <a:schemeClr val="bg1"/>
            </a:solidFill>
          </a:endParaRPr>
        </a:p>
      </dsp:txBody>
      <dsp:txXfrm>
        <a:off x="2738258" y="183503"/>
        <a:ext cx="1115326" cy="1115326"/>
      </dsp:txXfrm>
    </dsp:sp>
    <dsp:sp modelId="{DCAA9307-B1E4-4105-BB8E-DC3EB1804577}">
      <dsp:nvSpPr>
        <dsp:cNvPr id="0" name=""/>
        <dsp:cNvSpPr/>
      </dsp:nvSpPr>
      <dsp:spPr>
        <a:xfrm>
          <a:off x="4140005" y="1138764"/>
          <a:ext cx="1577308" cy="1577308"/>
        </a:xfrm>
        <a:prstGeom prst="ellipse">
          <a:avLst/>
        </a:prstGeom>
        <a:solidFill>
          <a:srgbClr val="009B9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DIAGRAM 3</a:t>
          </a:r>
          <a:endParaRPr lang="en-US" sz="1400" b="1" kern="1200" dirty="0">
            <a:solidFill>
              <a:schemeClr val="bg1"/>
            </a:solidFill>
          </a:endParaRPr>
        </a:p>
      </dsp:txBody>
      <dsp:txXfrm>
        <a:off x="4370996" y="1369755"/>
        <a:ext cx="1115326" cy="1115326"/>
      </dsp:txXfrm>
    </dsp:sp>
    <dsp:sp modelId="{EB350AA5-6E11-4363-A7AA-0A2057CA5DCE}">
      <dsp:nvSpPr>
        <dsp:cNvPr id="0" name=""/>
        <dsp:cNvSpPr/>
      </dsp:nvSpPr>
      <dsp:spPr>
        <a:xfrm>
          <a:off x="3516354" y="3058162"/>
          <a:ext cx="1577308" cy="1577308"/>
        </a:xfrm>
        <a:prstGeom prst="ellipse">
          <a:avLst/>
        </a:prstGeom>
        <a:solidFill>
          <a:srgbClr val="E84B0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DIAGRAM 4</a:t>
          </a:r>
          <a:endParaRPr lang="en-US" sz="1400" b="1" kern="1200" dirty="0">
            <a:solidFill>
              <a:schemeClr val="bg1"/>
            </a:solidFill>
          </a:endParaRPr>
        </a:p>
      </dsp:txBody>
      <dsp:txXfrm>
        <a:off x="3747345" y="3289153"/>
        <a:ext cx="1115326" cy="1115326"/>
      </dsp:txXfrm>
    </dsp:sp>
    <dsp:sp modelId="{F9719727-46AF-48FE-A0C9-2F40BDA6D3AA}">
      <dsp:nvSpPr>
        <dsp:cNvPr id="0" name=""/>
        <dsp:cNvSpPr/>
      </dsp:nvSpPr>
      <dsp:spPr>
        <a:xfrm>
          <a:off x="1498180" y="3058162"/>
          <a:ext cx="1577308" cy="1577308"/>
        </a:xfrm>
        <a:prstGeom prst="ellipse">
          <a:avLst/>
        </a:prstGeom>
        <a:solidFill>
          <a:srgbClr val="CFD6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DIAGRAM 4</a:t>
          </a:r>
          <a:endParaRPr lang="en-US" sz="1400" b="1" kern="1200" dirty="0">
            <a:solidFill>
              <a:schemeClr val="bg1"/>
            </a:solidFill>
          </a:endParaRPr>
        </a:p>
      </dsp:txBody>
      <dsp:txXfrm>
        <a:off x="1729171" y="3289153"/>
        <a:ext cx="1115326" cy="1115326"/>
      </dsp:txXfrm>
    </dsp:sp>
    <dsp:sp modelId="{C9B77811-3066-40EA-811C-88908B3ABEB9}">
      <dsp:nvSpPr>
        <dsp:cNvPr id="0" name=""/>
        <dsp:cNvSpPr/>
      </dsp:nvSpPr>
      <dsp:spPr>
        <a:xfrm>
          <a:off x="874530" y="1138764"/>
          <a:ext cx="1577308" cy="1577308"/>
        </a:xfrm>
        <a:prstGeom prst="ellipse">
          <a:avLst/>
        </a:prstGeom>
        <a:solidFill>
          <a:srgbClr val="56297C"/>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rPr>
            <a:t>DIAGRAM 1</a:t>
          </a:r>
          <a:endParaRPr lang="en-US" sz="1400" b="1" kern="1200" dirty="0">
            <a:solidFill>
              <a:schemeClr val="bg1"/>
            </a:solidFill>
          </a:endParaRPr>
        </a:p>
      </dsp:txBody>
      <dsp:txXfrm>
        <a:off x="1105521" y="1369755"/>
        <a:ext cx="1115326" cy="111532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F3D5D-935F-FC46-B197-3580F4065E52}" type="datetimeFigureOut">
              <a:rPr lang="en-US" smtClean="0"/>
              <a:t>4/17/20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C22F38-3BEC-1E40-B5BB-7F36EF2F5D3E}" type="slidenum">
              <a:rPr lang="en-US" smtClean="0"/>
              <a:t>‹#›</a:t>
            </a:fld>
            <a:endParaRPr lang="en-US"/>
          </a:p>
        </p:txBody>
      </p:sp>
    </p:spTree>
    <p:extLst>
      <p:ext uri="{BB962C8B-B14F-4D97-AF65-F5344CB8AC3E}">
        <p14:creationId xmlns:p14="http://schemas.microsoft.com/office/powerpoint/2010/main" val="134575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4AC21D5-A0A3-DF42-B115-680855FE227D}"/>
              </a:ext>
            </a:extLst>
          </p:cNvPr>
          <p:cNvSpPr/>
          <p:nvPr userDrawn="1"/>
        </p:nvSpPr>
        <p:spPr>
          <a:xfrm>
            <a:off x="0" y="1461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a:extLst>
              <a:ext uri="{FF2B5EF4-FFF2-40B4-BE49-F238E27FC236}">
                <a16:creationId xmlns:a16="http://schemas.microsoft.com/office/drawing/2014/main" id="{943F11C3-C9F0-7C4C-8D7B-B2D566F1EAD1}"/>
              </a:ext>
            </a:extLst>
          </p:cNvPr>
          <p:cNvSpPr>
            <a:spLocks noGrp="1"/>
          </p:cNvSpPr>
          <p:nvPr>
            <p:ph type="ctrTitle"/>
          </p:nvPr>
        </p:nvSpPr>
        <p:spPr>
          <a:xfrm>
            <a:off x="724421" y="3170144"/>
            <a:ext cx="9144000" cy="2387600"/>
          </a:xfrm>
        </p:spPr>
        <p:txBody>
          <a:bodyPr anchor="t" anchorCtr="0">
            <a:normAutofit/>
          </a:bodyPr>
          <a:lstStyle>
            <a:lvl1pPr algn="l">
              <a:defRPr sz="4000" b="1">
                <a:solidFill>
                  <a:srgbClr val="E6007E"/>
                </a:solidFill>
              </a:defRPr>
            </a:lvl1pPr>
          </a:lstStyle>
          <a:p>
            <a:r>
              <a:rPr lang="en-US" dirty="0"/>
              <a:t>Click to edit Master title style</a:t>
            </a:r>
          </a:p>
        </p:txBody>
      </p:sp>
      <p:sp>
        <p:nvSpPr>
          <p:cNvPr id="3" name="Subtitle 2">
            <a:extLst>
              <a:ext uri="{FF2B5EF4-FFF2-40B4-BE49-F238E27FC236}">
                <a16:creationId xmlns:a16="http://schemas.microsoft.com/office/drawing/2014/main" id="{CFFC80D5-4B87-BA4C-B4AE-9ED03EDC63A3}"/>
              </a:ext>
            </a:extLst>
          </p:cNvPr>
          <p:cNvSpPr>
            <a:spLocks noGrp="1"/>
          </p:cNvSpPr>
          <p:nvPr>
            <p:ph type="subTitle" idx="1"/>
          </p:nvPr>
        </p:nvSpPr>
        <p:spPr>
          <a:xfrm>
            <a:off x="724421" y="5506031"/>
            <a:ext cx="9144000" cy="555023"/>
          </a:xfrm>
        </p:spPr>
        <p:txBody>
          <a:bodyPr anchor="t" anchorCtr="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99322B13-6F97-E34A-AD89-BFB0305C0D2E}"/>
              </a:ext>
            </a:extLst>
          </p:cNvPr>
          <p:cNvSpPr>
            <a:spLocks noGrp="1"/>
          </p:cNvSpPr>
          <p:nvPr>
            <p:ph type="ftr" sz="quarter" idx="11"/>
          </p:nvPr>
        </p:nvSpPr>
        <p:spPr/>
        <p:txBody>
          <a:bodyPr/>
          <a:lstStyle>
            <a:lvl1pPr algn="l">
              <a:defRPr>
                <a:solidFill>
                  <a:schemeClr val="tx2"/>
                </a:solidFill>
              </a:defRPr>
            </a:lvl1pPr>
          </a:lstStyle>
          <a:p>
            <a:r>
              <a:rPr lang="en-US" dirty="0">
                <a:solidFill>
                  <a:schemeClr val="tx1"/>
                </a:solidFill>
              </a:rPr>
              <a:t>| </a:t>
            </a:r>
            <a:r>
              <a:rPr lang="en-US" b="1" dirty="0">
                <a:solidFill>
                  <a:srgbClr val="E6007E"/>
                </a:solidFill>
              </a:rPr>
              <a:t>Presentation title if required</a:t>
            </a:r>
          </a:p>
        </p:txBody>
      </p:sp>
      <p:sp>
        <p:nvSpPr>
          <p:cNvPr id="6" name="Slide Number Placeholder 5">
            <a:extLst>
              <a:ext uri="{FF2B5EF4-FFF2-40B4-BE49-F238E27FC236}">
                <a16:creationId xmlns:a16="http://schemas.microsoft.com/office/drawing/2014/main" id="{C27050C5-E726-F642-953A-D3848521701B}"/>
              </a:ext>
            </a:extLst>
          </p:cNvPr>
          <p:cNvSpPr>
            <a:spLocks noGrp="1"/>
          </p:cNvSpPr>
          <p:nvPr>
            <p:ph type="sldNum" sz="quarter" idx="12"/>
          </p:nvPr>
        </p:nvSpPr>
        <p:spPr/>
        <p:txBody>
          <a:bodyPr/>
          <a:lstStyle>
            <a:lvl1pPr algn="r">
              <a:defRPr>
                <a:solidFill>
                  <a:schemeClr val="tx2"/>
                </a:solidFill>
              </a:defRPr>
            </a:lvl1pPr>
          </a:lstStyle>
          <a:p>
            <a:r>
              <a:rPr lang="en-US" dirty="0">
                <a:solidFill>
                  <a:schemeClr val="tx1"/>
                </a:solidFill>
              </a:rPr>
              <a:t>| </a:t>
            </a:r>
            <a:fld id="{0C05A85B-AB5C-A745-9A62-AF2458EF23DB}" type="slidenum">
              <a:rPr lang="en-US" b="1" smtClean="0">
                <a:solidFill>
                  <a:srgbClr val="E6007E"/>
                </a:solidFill>
              </a:rPr>
              <a:pPr/>
              <a:t>‹#›</a:t>
            </a:fld>
            <a:endParaRPr lang="en-US" b="1" dirty="0">
              <a:solidFill>
                <a:srgbClr val="E6007E"/>
              </a:solidFill>
            </a:endParaRPr>
          </a:p>
        </p:txBody>
      </p:sp>
      <p:cxnSp>
        <p:nvCxnSpPr>
          <p:cNvPr id="18" name="Straight Connector 17">
            <a:extLst>
              <a:ext uri="{FF2B5EF4-FFF2-40B4-BE49-F238E27FC236}">
                <a16:creationId xmlns:a16="http://schemas.microsoft.com/office/drawing/2014/main" id="{C6721F9F-C109-A54A-A46F-32FD20E7FB39}"/>
              </a:ext>
            </a:extLst>
          </p:cNvPr>
          <p:cNvCxnSpPr/>
          <p:nvPr userDrawn="1"/>
        </p:nvCxnSpPr>
        <p:spPr>
          <a:xfrm>
            <a:off x="838200" y="626866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6C994D3-ABFA-F148-B00F-0D6BBB3CFC9C}"/>
              </a:ext>
            </a:extLst>
          </p:cNvPr>
          <p:cNvCxnSpPr/>
          <p:nvPr userDrawn="1"/>
        </p:nvCxnSpPr>
        <p:spPr>
          <a:xfrm>
            <a:off x="838200" y="506695"/>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0EC031-1084-5843-A6EC-A9007FCB844E}"/>
              </a:ext>
            </a:extLst>
          </p:cNvPr>
          <p:cNvCxnSpPr/>
          <p:nvPr userDrawn="1"/>
        </p:nvCxnSpPr>
        <p:spPr>
          <a:xfrm>
            <a:off x="838200" y="2899166"/>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C308110-4489-2F46-BEE4-81256459AD34}"/>
              </a:ext>
            </a:extLst>
          </p:cNvPr>
          <p:cNvPicPr>
            <a:picLocks noChangeAspect="1"/>
          </p:cNvPicPr>
          <p:nvPr userDrawn="1"/>
        </p:nvPicPr>
        <p:blipFill>
          <a:blip r:embed="rId2"/>
          <a:stretch>
            <a:fillRect/>
          </a:stretch>
        </p:blipFill>
        <p:spPr>
          <a:xfrm>
            <a:off x="838200" y="778734"/>
            <a:ext cx="1972301" cy="1851887"/>
          </a:xfrm>
          <a:prstGeom prst="rect">
            <a:avLst/>
          </a:prstGeom>
        </p:spPr>
      </p:pic>
      <p:pic>
        <p:nvPicPr>
          <p:cNvPr id="4" name="Picture 3">
            <a:extLst>
              <a:ext uri="{FF2B5EF4-FFF2-40B4-BE49-F238E27FC236}">
                <a16:creationId xmlns:a16="http://schemas.microsoft.com/office/drawing/2014/main" id="{27AC63CB-8836-7E46-BEB2-93873A25C83C}"/>
              </a:ext>
            </a:extLst>
          </p:cNvPr>
          <p:cNvPicPr>
            <a:picLocks noChangeAspect="1"/>
          </p:cNvPicPr>
          <p:nvPr userDrawn="1"/>
        </p:nvPicPr>
        <p:blipFill>
          <a:blip r:embed="rId3"/>
          <a:srcRect/>
          <a:stretch/>
        </p:blipFill>
        <p:spPr>
          <a:xfrm>
            <a:off x="776461" y="6361244"/>
            <a:ext cx="1910875" cy="330385"/>
          </a:xfrm>
          <a:prstGeom prst="rect">
            <a:avLst/>
          </a:prstGeom>
        </p:spPr>
      </p:pic>
      <p:pic>
        <p:nvPicPr>
          <p:cNvPr id="12" name="Picture 11" descr="A picture containing photo&#10;&#10;Description automatically generated">
            <a:extLst>
              <a:ext uri="{FF2B5EF4-FFF2-40B4-BE49-F238E27FC236}">
                <a16:creationId xmlns:a16="http://schemas.microsoft.com/office/drawing/2014/main" id="{5CC999A9-0328-6F43-BF6C-FADD57A96263}"/>
              </a:ext>
            </a:extLst>
          </p:cNvPr>
          <p:cNvPicPr>
            <a:picLocks noChangeAspect="1"/>
          </p:cNvPicPr>
          <p:nvPr userDrawn="1"/>
        </p:nvPicPr>
        <p:blipFill>
          <a:blip r:embed="rId4"/>
          <a:stretch>
            <a:fillRect/>
          </a:stretch>
        </p:blipFill>
        <p:spPr>
          <a:xfrm>
            <a:off x="7877171" y="1912154"/>
            <a:ext cx="3797300" cy="927100"/>
          </a:xfrm>
          <a:prstGeom prst="rect">
            <a:avLst/>
          </a:prstGeom>
        </p:spPr>
      </p:pic>
    </p:spTree>
    <p:extLst>
      <p:ext uri="{BB962C8B-B14F-4D97-AF65-F5344CB8AC3E}">
        <p14:creationId xmlns:p14="http://schemas.microsoft.com/office/powerpoint/2010/main" val="8116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DFAB-3FA2-B140-B771-31292D25DE87}"/>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092EFDEB-AE34-1C4D-A1EE-A066FD883A71}"/>
              </a:ext>
            </a:extLst>
          </p:cNvPr>
          <p:cNvSpPr>
            <a:spLocks noGrp="1"/>
          </p:cNvSpPr>
          <p:nvPr>
            <p:ph idx="1" hasCustomPrompt="1"/>
          </p:nvPr>
        </p:nvSpPr>
        <p:spPr>
          <a:xfrm>
            <a:off x="720000" y="1512000"/>
            <a:ext cx="9823219" cy="4550922"/>
          </a:xfrm>
        </p:spPr>
        <p:txBody>
          <a:bodyPr/>
          <a:lstStyle/>
          <a:p>
            <a:pPr lvl="0"/>
            <a:r>
              <a:rPr lang="en-US" dirty="0"/>
              <a:t>Edit Master text styles</a:t>
            </a:r>
          </a:p>
          <a:p>
            <a:pPr lvl="1"/>
            <a:r>
              <a:rPr lang="en-US" dirty="0"/>
              <a:t>Second level</a:t>
            </a:r>
          </a:p>
          <a:p>
            <a:pPr lvl="2"/>
            <a:r>
              <a:rPr lang="en-US" dirty="0"/>
              <a:t>Third level</a:t>
            </a:r>
          </a:p>
        </p:txBody>
      </p:sp>
      <p:sp>
        <p:nvSpPr>
          <p:cNvPr id="5" name="Footer Placeholder 4">
            <a:extLst>
              <a:ext uri="{FF2B5EF4-FFF2-40B4-BE49-F238E27FC236}">
                <a16:creationId xmlns:a16="http://schemas.microsoft.com/office/drawing/2014/main" id="{2B89AEF8-DF68-3643-BE5E-D8B12491EAFE}"/>
              </a:ext>
            </a:extLst>
          </p:cNvPr>
          <p:cNvSpPr>
            <a:spLocks noGrp="1"/>
          </p:cNvSpPr>
          <p:nvPr>
            <p:ph type="ftr" sz="quarter" idx="11"/>
          </p:nvPr>
        </p:nvSpPr>
        <p:spPr/>
        <p:txBody>
          <a:bodyPr/>
          <a:lstStyle>
            <a:lvl1pPr>
              <a:defRPr/>
            </a:lvl1pPr>
          </a:lstStyle>
          <a:p>
            <a:pPr algn="l"/>
            <a:r>
              <a:rPr lang="en-US" dirty="0">
                <a:solidFill>
                  <a:schemeClr val="tx1"/>
                </a:solidFill>
              </a:rPr>
              <a:t>| </a:t>
            </a:r>
            <a:r>
              <a:rPr lang="en-US" b="1" dirty="0">
                <a:solidFill>
                  <a:srgbClr val="E6007E"/>
                </a:solidFill>
              </a:rPr>
              <a:t>Presentation title if required</a:t>
            </a:r>
          </a:p>
        </p:txBody>
      </p:sp>
      <p:sp>
        <p:nvSpPr>
          <p:cNvPr id="6" name="Slide Number Placeholder 5">
            <a:extLst>
              <a:ext uri="{FF2B5EF4-FFF2-40B4-BE49-F238E27FC236}">
                <a16:creationId xmlns:a16="http://schemas.microsoft.com/office/drawing/2014/main" id="{F86C9DF2-8251-1345-BA6B-7B45AB86DDB0}"/>
              </a:ext>
            </a:extLst>
          </p:cNvPr>
          <p:cNvSpPr>
            <a:spLocks noGrp="1"/>
          </p:cNvSpPr>
          <p:nvPr>
            <p:ph type="sldNum" sz="quarter" idx="12"/>
          </p:nvPr>
        </p:nvSpPr>
        <p:spPr/>
        <p:txBody>
          <a:bodyPr/>
          <a:lstStyle/>
          <a:p>
            <a:r>
              <a:rPr lang="en-US" dirty="0">
                <a:solidFill>
                  <a:schemeClr val="tx1"/>
                </a:solidFill>
              </a:rPr>
              <a:t>| </a:t>
            </a:r>
            <a:fld id="{0C05A85B-AB5C-A745-9A62-AF2458EF23DB}" type="slidenum">
              <a:rPr lang="en-US" b="1" smtClean="0">
                <a:solidFill>
                  <a:srgbClr val="E6007E"/>
                </a:solidFill>
              </a:rPr>
              <a:pPr/>
              <a:t>‹#›</a:t>
            </a:fld>
            <a:endParaRPr lang="en-US" b="1" dirty="0">
              <a:solidFill>
                <a:srgbClr val="E6007E"/>
              </a:solidFill>
            </a:endParaRPr>
          </a:p>
        </p:txBody>
      </p:sp>
    </p:spTree>
    <p:extLst>
      <p:ext uri="{BB962C8B-B14F-4D97-AF65-F5344CB8AC3E}">
        <p14:creationId xmlns:p14="http://schemas.microsoft.com/office/powerpoint/2010/main" val="17281756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9136-3858-0548-81FC-82CCEEFD8A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7D2861-DDC3-6548-B601-669FF565D4AC}"/>
              </a:ext>
            </a:extLst>
          </p:cNvPr>
          <p:cNvSpPr>
            <a:spLocks noGrp="1"/>
          </p:cNvSpPr>
          <p:nvPr>
            <p:ph sz="half" idx="1" hasCustomPrompt="1"/>
          </p:nvPr>
        </p:nvSpPr>
        <p:spPr>
          <a:xfrm>
            <a:off x="720000" y="1512000"/>
            <a:ext cx="4716296" cy="4588174"/>
          </a:xfrm>
        </p:spPr>
        <p:txBody>
          <a:bodyPr/>
          <a:lstStyle>
            <a:lvl1pPr>
              <a:spcBef>
                <a:spcPts val="1200"/>
              </a:spcBef>
              <a:buClr>
                <a:srgbClr val="E6007E"/>
              </a:buClr>
              <a:defRPr sz="2000"/>
            </a:lvl1pPr>
            <a:lvl2pPr>
              <a:spcBef>
                <a:spcPts val="1200"/>
              </a:spcBef>
              <a:buClr>
                <a:srgbClr val="E6007E"/>
              </a:buClr>
              <a:defRPr/>
            </a:lvl2pPr>
            <a:lvl3pPr>
              <a:spcBef>
                <a:spcPts val="1200"/>
              </a:spcBef>
              <a:buClr>
                <a:srgbClr val="E6007E"/>
              </a:buClr>
              <a:defRPr/>
            </a:lvl3pPr>
            <a:lvl4pPr>
              <a:buClr>
                <a:srgbClr val="E6007E"/>
              </a:buClr>
              <a:defRPr/>
            </a:lvl4pPr>
            <a:lvl5pPr>
              <a:buClr>
                <a:srgbClr val="E6007E"/>
              </a:buClr>
              <a:defRPr/>
            </a:lvl5pPr>
          </a:lstStyle>
          <a:p>
            <a:pPr lvl="0"/>
            <a:r>
              <a:rPr lang="en-US" dirty="0"/>
              <a:t>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7FDBAFD1-0193-0046-8803-6A3327417812}"/>
              </a:ext>
            </a:extLst>
          </p:cNvPr>
          <p:cNvSpPr>
            <a:spLocks noGrp="1"/>
          </p:cNvSpPr>
          <p:nvPr>
            <p:ph sz="half" idx="2" hasCustomPrompt="1"/>
          </p:nvPr>
        </p:nvSpPr>
        <p:spPr>
          <a:xfrm>
            <a:off x="5993456" y="1511999"/>
            <a:ext cx="4716297" cy="4588175"/>
          </a:xfrm>
        </p:spPr>
        <p:txBody>
          <a:bodyPr/>
          <a:lstStyle>
            <a:lvl1pPr>
              <a:spcBef>
                <a:spcPts val="1200"/>
              </a:spcBef>
              <a:buClr>
                <a:srgbClr val="E6007E"/>
              </a:buClr>
              <a:defRPr sz="2000"/>
            </a:lvl1pPr>
            <a:lvl2pPr>
              <a:spcBef>
                <a:spcPts val="1200"/>
              </a:spcBef>
              <a:buClr>
                <a:srgbClr val="E6007E"/>
              </a:buClr>
              <a:defRPr/>
            </a:lvl2pPr>
            <a:lvl3pPr>
              <a:spcBef>
                <a:spcPts val="1200"/>
              </a:spcBef>
              <a:buClr>
                <a:srgbClr val="E6007E"/>
              </a:buClr>
              <a:defRPr/>
            </a:lvl3pPr>
            <a:lvl4pPr>
              <a:buClr>
                <a:srgbClr val="E6007E"/>
              </a:buClr>
              <a:defRPr/>
            </a:lvl4pPr>
            <a:lvl5pPr>
              <a:buClr>
                <a:srgbClr val="E6007E"/>
              </a:buClr>
              <a:defRPr/>
            </a:lvl5pPr>
          </a:lstStyle>
          <a:p>
            <a:pPr lvl="0"/>
            <a:r>
              <a:rPr lang="en-US" dirty="0"/>
              <a:t>Edit Master text styles</a:t>
            </a:r>
          </a:p>
          <a:p>
            <a:pPr lvl="1"/>
            <a:r>
              <a:rPr lang="en-US" dirty="0"/>
              <a:t>Second level</a:t>
            </a:r>
          </a:p>
          <a:p>
            <a:pPr lvl="2"/>
            <a:r>
              <a:rPr lang="en-US" dirty="0"/>
              <a:t>Third level</a:t>
            </a:r>
          </a:p>
        </p:txBody>
      </p:sp>
      <p:sp>
        <p:nvSpPr>
          <p:cNvPr id="5" name="Date Placeholder 4">
            <a:extLst>
              <a:ext uri="{FF2B5EF4-FFF2-40B4-BE49-F238E27FC236}">
                <a16:creationId xmlns:a16="http://schemas.microsoft.com/office/drawing/2014/main" id="{DDE3590B-2140-FD45-A370-57FBDB7C943E}"/>
              </a:ext>
            </a:extLst>
          </p:cNvPr>
          <p:cNvSpPr>
            <a:spLocks noGrp="1"/>
          </p:cNvSpPr>
          <p:nvPr>
            <p:ph type="dt" sz="half" idx="10"/>
          </p:nvPr>
        </p:nvSpPr>
        <p:spPr>
          <a:xfrm>
            <a:off x="3563394" y="6356350"/>
            <a:ext cx="1015595" cy="365125"/>
          </a:xfrm>
          <a:prstGeom prst="rect">
            <a:avLst/>
          </a:prstGeom>
        </p:spPr>
        <p:txBody>
          <a:bodyPr/>
          <a:lstStyle/>
          <a:p>
            <a:fld id="{45658DF1-F9DE-D342-B847-8C90A2302870}" type="datetime1">
              <a:rPr lang="en-GB" smtClean="0"/>
              <a:t>17/04/2020</a:t>
            </a:fld>
            <a:endParaRPr lang="en-US" dirty="0"/>
          </a:p>
        </p:txBody>
      </p:sp>
      <p:sp>
        <p:nvSpPr>
          <p:cNvPr id="6" name="Footer Placeholder 5">
            <a:extLst>
              <a:ext uri="{FF2B5EF4-FFF2-40B4-BE49-F238E27FC236}">
                <a16:creationId xmlns:a16="http://schemas.microsoft.com/office/drawing/2014/main" id="{3920A8B5-F9E0-8F4C-98E8-08C1EF28A9A6}"/>
              </a:ext>
            </a:extLst>
          </p:cNvPr>
          <p:cNvSpPr>
            <a:spLocks noGrp="1"/>
          </p:cNvSpPr>
          <p:nvPr>
            <p:ph type="ftr" sz="quarter" idx="11"/>
          </p:nvPr>
        </p:nvSpPr>
        <p:spPr>
          <a:xfrm>
            <a:off x="5101389" y="6356350"/>
            <a:ext cx="3177141" cy="365125"/>
          </a:xfrm>
        </p:spPr>
        <p:txBody>
          <a:bodyPr/>
          <a:lstStyle/>
          <a:p>
            <a:r>
              <a:rPr lang="en-US" dirty="0">
                <a:solidFill>
                  <a:schemeClr val="tx1"/>
                </a:solidFill>
              </a:rPr>
              <a:t>| </a:t>
            </a:r>
            <a:r>
              <a:rPr lang="en-US" b="1" dirty="0">
                <a:solidFill>
                  <a:srgbClr val="E6007E"/>
                </a:solidFill>
              </a:rPr>
              <a:t>Presentation title if required</a:t>
            </a:r>
          </a:p>
        </p:txBody>
      </p:sp>
      <p:sp>
        <p:nvSpPr>
          <p:cNvPr id="7" name="Slide Number Placeholder 6">
            <a:extLst>
              <a:ext uri="{FF2B5EF4-FFF2-40B4-BE49-F238E27FC236}">
                <a16:creationId xmlns:a16="http://schemas.microsoft.com/office/drawing/2014/main" id="{2F049065-57A1-BF49-BBDB-093EA86F7647}"/>
              </a:ext>
            </a:extLst>
          </p:cNvPr>
          <p:cNvSpPr>
            <a:spLocks noGrp="1"/>
          </p:cNvSpPr>
          <p:nvPr>
            <p:ph type="sldNum" sz="quarter" idx="12"/>
          </p:nvPr>
        </p:nvSpPr>
        <p:spPr/>
        <p:txBody>
          <a:bodyPr/>
          <a:lstStyle/>
          <a:p>
            <a:r>
              <a:rPr lang="en-US" dirty="0">
                <a:solidFill>
                  <a:schemeClr val="tx1"/>
                </a:solidFill>
              </a:rPr>
              <a:t>| </a:t>
            </a:r>
            <a:fld id="{0C05A85B-AB5C-A745-9A62-AF2458EF23DB}" type="slidenum">
              <a:rPr lang="en-US" b="1" smtClean="0">
                <a:solidFill>
                  <a:srgbClr val="E6007E"/>
                </a:solidFill>
              </a:rPr>
              <a:pPr/>
              <a:t>‹#›</a:t>
            </a:fld>
            <a:endParaRPr lang="en-US" b="1" dirty="0">
              <a:solidFill>
                <a:srgbClr val="E6007E"/>
              </a:solidFill>
            </a:endParaRPr>
          </a:p>
        </p:txBody>
      </p:sp>
    </p:spTree>
    <p:extLst>
      <p:ext uri="{BB962C8B-B14F-4D97-AF65-F5344CB8AC3E}">
        <p14:creationId xmlns:p14="http://schemas.microsoft.com/office/powerpoint/2010/main" val="28834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0962F1D-FE92-A544-B700-4C61FDB4363A}"/>
              </a:ext>
            </a:extLst>
          </p:cNvPr>
          <p:cNvSpPr/>
          <p:nvPr userDrawn="1"/>
        </p:nvSpPr>
        <p:spPr>
          <a:xfrm>
            <a:off x="0" y="0"/>
            <a:ext cx="12192000" cy="6858000"/>
          </a:xfrm>
          <a:prstGeom prst="rect">
            <a:avLst/>
          </a:prstGeom>
          <a:solidFill>
            <a:srgbClr val="E600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bg1"/>
              </a:solidFill>
            </a:endParaRPr>
          </a:p>
        </p:txBody>
      </p:sp>
      <p:sp>
        <p:nvSpPr>
          <p:cNvPr id="2" name="Title 1">
            <a:extLst>
              <a:ext uri="{FF2B5EF4-FFF2-40B4-BE49-F238E27FC236}">
                <a16:creationId xmlns:a16="http://schemas.microsoft.com/office/drawing/2014/main" id="{45D10114-A6B4-0945-9999-66472A4FD432}"/>
              </a:ext>
            </a:extLst>
          </p:cNvPr>
          <p:cNvSpPr>
            <a:spLocks noGrp="1"/>
          </p:cNvSpPr>
          <p:nvPr>
            <p:ph type="title"/>
          </p:nvPr>
        </p:nvSpPr>
        <p:spPr>
          <a:xfrm>
            <a:off x="838200" y="3348568"/>
            <a:ext cx="10515600" cy="1943069"/>
          </a:xfrm>
        </p:spPr>
        <p:txBody>
          <a:bodyPr anchor="t" anchorCtr="0">
            <a:normAutofit/>
          </a:bodyPr>
          <a:lstStyle>
            <a:lvl1pPr>
              <a:defRPr sz="4000"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6A0744C-81D4-BE48-A5B6-47101A333BC5}"/>
              </a:ext>
            </a:extLst>
          </p:cNvPr>
          <p:cNvSpPr>
            <a:spLocks noGrp="1"/>
          </p:cNvSpPr>
          <p:nvPr>
            <p:ph type="body" idx="1"/>
          </p:nvPr>
        </p:nvSpPr>
        <p:spPr>
          <a:xfrm>
            <a:off x="831850" y="5501965"/>
            <a:ext cx="10515600" cy="759830"/>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20" name="Straight Connector 19">
            <a:extLst>
              <a:ext uri="{FF2B5EF4-FFF2-40B4-BE49-F238E27FC236}">
                <a16:creationId xmlns:a16="http://schemas.microsoft.com/office/drawing/2014/main" id="{4BE1DCD4-8405-2A41-9A0C-B5110B66DF27}"/>
              </a:ext>
            </a:extLst>
          </p:cNvPr>
          <p:cNvCxnSpPr/>
          <p:nvPr userDrawn="1"/>
        </p:nvCxnSpPr>
        <p:spPr>
          <a:xfrm>
            <a:off x="990600" y="642106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B775B0-031A-3341-BB74-532F74FF9AB1}"/>
              </a:ext>
            </a:extLst>
          </p:cNvPr>
          <p:cNvCxnSpPr/>
          <p:nvPr userDrawn="1"/>
        </p:nvCxnSpPr>
        <p:spPr>
          <a:xfrm>
            <a:off x="990600" y="659095"/>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D7BAE15-8398-884E-837D-F25876A270FA}"/>
              </a:ext>
            </a:extLst>
          </p:cNvPr>
          <p:cNvCxnSpPr/>
          <p:nvPr userDrawn="1"/>
        </p:nvCxnSpPr>
        <p:spPr>
          <a:xfrm>
            <a:off x="990600" y="3051566"/>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CA181A2-D70D-9047-A235-714939C589EF}"/>
              </a:ext>
            </a:extLst>
          </p:cNvPr>
          <p:cNvPicPr>
            <a:picLocks noChangeAspect="1"/>
          </p:cNvPicPr>
          <p:nvPr userDrawn="1"/>
        </p:nvPicPr>
        <p:blipFill>
          <a:blip r:embed="rId2"/>
          <a:stretch>
            <a:fillRect/>
          </a:stretch>
        </p:blipFill>
        <p:spPr>
          <a:xfrm>
            <a:off x="990600" y="922891"/>
            <a:ext cx="1948429" cy="1829472"/>
          </a:xfrm>
          <a:prstGeom prst="rect">
            <a:avLst/>
          </a:prstGeom>
        </p:spPr>
      </p:pic>
    </p:spTree>
    <p:extLst>
      <p:ext uri="{BB962C8B-B14F-4D97-AF65-F5344CB8AC3E}">
        <p14:creationId xmlns:p14="http://schemas.microsoft.com/office/powerpoint/2010/main" val="267096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243D6-F226-AE4B-AC23-D3827B4334DB}"/>
              </a:ext>
            </a:extLst>
          </p:cNvPr>
          <p:cNvSpPr>
            <a:spLocks noGrp="1"/>
          </p:cNvSpPr>
          <p:nvPr>
            <p:ph type="title"/>
          </p:nvPr>
        </p:nvSpPr>
        <p:spPr>
          <a:xfrm>
            <a:off x="674570" y="150593"/>
            <a:ext cx="9700354" cy="1001148"/>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203258-B034-F94D-8752-A77E042E2855}"/>
              </a:ext>
            </a:extLst>
          </p:cNvPr>
          <p:cNvSpPr>
            <a:spLocks noGrp="1"/>
          </p:cNvSpPr>
          <p:nvPr>
            <p:ph type="body" idx="1"/>
          </p:nvPr>
        </p:nvSpPr>
        <p:spPr>
          <a:xfrm>
            <a:off x="720000" y="1512000"/>
            <a:ext cx="9700354" cy="455092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B1E3081E-2C84-3643-8704-F6D9F938F6A8}"/>
              </a:ext>
            </a:extLst>
          </p:cNvPr>
          <p:cNvSpPr>
            <a:spLocks noGrp="1"/>
          </p:cNvSpPr>
          <p:nvPr>
            <p:ph type="dt" sz="half" idx="2"/>
          </p:nvPr>
        </p:nvSpPr>
        <p:spPr>
          <a:xfrm>
            <a:off x="3447891" y="6356350"/>
            <a:ext cx="1065756" cy="365125"/>
          </a:xfrm>
          <a:prstGeom prst="rect">
            <a:avLst/>
          </a:prstGeom>
        </p:spPr>
        <p:txBody>
          <a:bodyPr vert="horz" lIns="91440" tIns="45720" rIns="91440" bIns="45720" rtlCol="0" anchor="ctr"/>
          <a:lstStyle>
            <a:lvl1pPr algn="l">
              <a:defRPr sz="1200" b="0">
                <a:solidFill>
                  <a:schemeClr val="tx1"/>
                </a:solidFill>
                <a:latin typeface="Arial" panose="020B0604020202020204" pitchFamily="34" charset="0"/>
                <a:cs typeface="Arial" panose="020B0604020202020204" pitchFamily="34" charset="0"/>
              </a:defRPr>
            </a:lvl1pPr>
          </a:lstStyle>
          <a:p>
            <a:r>
              <a:rPr lang="en-GB">
                <a:solidFill>
                  <a:schemeClr val="tx1">
                    <a:lumMod val="50000"/>
                    <a:lumOff val="50000"/>
                  </a:schemeClr>
                </a:solidFill>
              </a:rPr>
              <a:t>| </a:t>
            </a:r>
            <a:fld id="{4304480C-D114-C04A-B214-7C4CE21CF3B5}" type="datetime1">
              <a:rPr lang="en-GB" smtClean="0"/>
              <a:t>17/04/2020</a:t>
            </a:fld>
            <a:endParaRPr lang="en-US" dirty="0"/>
          </a:p>
        </p:txBody>
      </p:sp>
      <p:sp>
        <p:nvSpPr>
          <p:cNvPr id="5" name="Footer Placeholder 4">
            <a:extLst>
              <a:ext uri="{FF2B5EF4-FFF2-40B4-BE49-F238E27FC236}">
                <a16:creationId xmlns:a16="http://schemas.microsoft.com/office/drawing/2014/main" id="{01039F7C-B3EF-E147-99BE-93A90F39E62B}"/>
              </a:ext>
            </a:extLst>
          </p:cNvPr>
          <p:cNvSpPr>
            <a:spLocks noGrp="1"/>
          </p:cNvSpPr>
          <p:nvPr>
            <p:ph type="ftr" sz="quarter" idx="3"/>
          </p:nvPr>
        </p:nvSpPr>
        <p:spPr>
          <a:xfrm>
            <a:off x="4417997" y="6356350"/>
            <a:ext cx="3860533" cy="365125"/>
          </a:xfrm>
          <a:prstGeom prst="rect">
            <a:avLst/>
          </a:prstGeom>
        </p:spPr>
        <p:txBody>
          <a:bodyPr vert="horz" lIns="91440" tIns="45720" rIns="91440" bIns="45720" rtlCol="0" anchor="ctr"/>
          <a:lstStyle>
            <a:lvl1pPr algn="ctr">
              <a:defRPr sz="1200" b="0">
                <a:solidFill>
                  <a:schemeClr val="tx2"/>
                </a:solidFill>
                <a:latin typeface="Arial" panose="020B0604020202020204" pitchFamily="34" charset="0"/>
                <a:cs typeface="Arial" panose="020B0604020202020204" pitchFamily="34" charset="0"/>
              </a:defRPr>
            </a:lvl1pPr>
          </a:lstStyle>
          <a:p>
            <a:pPr algn="l"/>
            <a:r>
              <a:rPr lang="en-US" dirty="0">
                <a:solidFill>
                  <a:schemeClr val="tx1">
                    <a:lumMod val="50000"/>
                    <a:lumOff val="50000"/>
                  </a:schemeClr>
                </a:solidFill>
              </a:rPr>
              <a:t>| </a:t>
            </a:r>
            <a:r>
              <a:rPr lang="en-US" dirty="0">
                <a:solidFill>
                  <a:srgbClr val="E6007E"/>
                </a:solidFill>
              </a:rPr>
              <a:t>Presentation title if required</a:t>
            </a:r>
          </a:p>
        </p:txBody>
      </p:sp>
      <p:sp>
        <p:nvSpPr>
          <p:cNvPr id="6" name="Slide Number Placeholder 5">
            <a:extLst>
              <a:ext uri="{FF2B5EF4-FFF2-40B4-BE49-F238E27FC236}">
                <a16:creationId xmlns:a16="http://schemas.microsoft.com/office/drawing/2014/main" id="{FBC8F5CB-ED2C-744E-96D9-5B4FC1001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latin typeface="Arial" panose="020B0604020202020204" pitchFamily="34" charset="0"/>
                <a:cs typeface="Arial" panose="020B0604020202020204" pitchFamily="34" charset="0"/>
              </a:defRPr>
            </a:lvl1pPr>
          </a:lstStyle>
          <a:p>
            <a:r>
              <a:rPr lang="en-US" dirty="0">
                <a:solidFill>
                  <a:schemeClr val="tx1"/>
                </a:solidFill>
              </a:rPr>
              <a:t>| </a:t>
            </a:r>
            <a:fld id="{0C05A85B-AB5C-A745-9A62-AF2458EF23DB}" type="slidenum">
              <a:rPr lang="en-US" b="1" smtClean="0">
                <a:solidFill>
                  <a:srgbClr val="E6007E"/>
                </a:solidFill>
              </a:rPr>
              <a:pPr/>
              <a:t>‹#›</a:t>
            </a:fld>
            <a:endParaRPr lang="en-US" b="1" dirty="0">
              <a:solidFill>
                <a:srgbClr val="E6007E"/>
              </a:solidFill>
            </a:endParaRPr>
          </a:p>
        </p:txBody>
      </p:sp>
      <p:cxnSp>
        <p:nvCxnSpPr>
          <p:cNvPr id="9" name="Straight Connector 8">
            <a:extLst>
              <a:ext uri="{FF2B5EF4-FFF2-40B4-BE49-F238E27FC236}">
                <a16:creationId xmlns:a16="http://schemas.microsoft.com/office/drawing/2014/main" id="{AED37492-CAFC-734C-B43B-9AEF4540AF20}"/>
              </a:ext>
            </a:extLst>
          </p:cNvPr>
          <p:cNvCxnSpPr/>
          <p:nvPr userDrawn="1"/>
        </p:nvCxnSpPr>
        <p:spPr>
          <a:xfrm>
            <a:off x="767860" y="6268668"/>
            <a:ext cx="1051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D3E03B6-CE17-3E47-BCBC-59ED948C5FCA}"/>
              </a:ext>
            </a:extLst>
          </p:cNvPr>
          <p:cNvCxnSpPr>
            <a:cxnSpLocks/>
          </p:cNvCxnSpPr>
          <p:nvPr userDrawn="1"/>
        </p:nvCxnSpPr>
        <p:spPr>
          <a:xfrm>
            <a:off x="776272" y="1245731"/>
            <a:ext cx="105414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4B237A7-A1E0-FE48-8BA5-DE9F69273548}"/>
              </a:ext>
            </a:extLst>
          </p:cNvPr>
          <p:cNvPicPr>
            <a:picLocks noChangeAspect="1"/>
          </p:cNvPicPr>
          <p:nvPr userDrawn="1"/>
        </p:nvPicPr>
        <p:blipFill>
          <a:blip r:embed="rId6"/>
          <a:stretch>
            <a:fillRect/>
          </a:stretch>
        </p:blipFill>
        <p:spPr>
          <a:xfrm>
            <a:off x="10539126" y="308290"/>
            <a:ext cx="778631" cy="731093"/>
          </a:xfrm>
          <a:prstGeom prst="rect">
            <a:avLst/>
          </a:prstGeom>
        </p:spPr>
      </p:pic>
      <p:pic>
        <p:nvPicPr>
          <p:cNvPr id="11" name="Picture 10">
            <a:extLst>
              <a:ext uri="{FF2B5EF4-FFF2-40B4-BE49-F238E27FC236}">
                <a16:creationId xmlns:a16="http://schemas.microsoft.com/office/drawing/2014/main" id="{26FA12FB-0392-624B-A82D-BAF87F27D63F}"/>
              </a:ext>
            </a:extLst>
          </p:cNvPr>
          <p:cNvPicPr>
            <a:picLocks noChangeAspect="1"/>
          </p:cNvPicPr>
          <p:nvPr userDrawn="1"/>
        </p:nvPicPr>
        <p:blipFill>
          <a:blip r:embed="rId7"/>
          <a:srcRect/>
          <a:stretch/>
        </p:blipFill>
        <p:spPr>
          <a:xfrm>
            <a:off x="720000" y="6361244"/>
            <a:ext cx="1910875" cy="330385"/>
          </a:xfrm>
          <a:prstGeom prst="rect">
            <a:avLst/>
          </a:prstGeom>
        </p:spPr>
      </p:pic>
    </p:spTree>
    <p:extLst>
      <p:ext uri="{BB962C8B-B14F-4D97-AF65-F5344CB8AC3E}">
        <p14:creationId xmlns:p14="http://schemas.microsoft.com/office/powerpoint/2010/main" val="51801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Lst>
  <p:hf hdr="0"/>
  <p:txStyles>
    <p:titleStyle>
      <a:lvl1pPr algn="l" defTabSz="914400" rtl="0" eaLnBrk="1" latinLnBrk="0" hangingPunct="1">
        <a:lnSpc>
          <a:spcPct val="90000"/>
        </a:lnSpc>
        <a:spcBef>
          <a:spcPct val="0"/>
        </a:spcBef>
        <a:buNone/>
        <a:defRPr sz="3000" b="0" kern="1200">
          <a:solidFill>
            <a:srgbClr val="E6007E"/>
          </a:solidFill>
          <a:latin typeface="Arial" panose="020B0604020202020204" pitchFamily="34" charset="0"/>
          <a:ea typeface="+mj-ea"/>
          <a:cs typeface="Arial" panose="020B0604020202020204" pitchFamily="34" charset="0"/>
        </a:defRPr>
      </a:lvl1pPr>
    </p:titleStyle>
    <p:bodyStyle>
      <a:lvl1pPr marL="222250" indent="-222250" algn="l" defTabSz="914400" rtl="0" eaLnBrk="1" latinLnBrk="0" hangingPunct="1">
        <a:lnSpc>
          <a:spcPct val="100000"/>
        </a:lnSpc>
        <a:spcBef>
          <a:spcPts val="600"/>
        </a:spcBef>
        <a:buClr>
          <a:srgbClr val="E6007E"/>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1pPr>
      <a:lvl2pPr marL="538163" indent="-223838" algn="l" defTabSz="914400" rtl="0" eaLnBrk="1" latinLnBrk="0" hangingPunct="1">
        <a:lnSpc>
          <a:spcPct val="100000"/>
        </a:lnSpc>
        <a:spcBef>
          <a:spcPts val="600"/>
        </a:spcBef>
        <a:buClr>
          <a:srgbClr val="E6007E"/>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933450" indent="-212725" algn="l" defTabSz="914400" rtl="0" eaLnBrk="1" latinLnBrk="0" hangingPunct="1">
        <a:lnSpc>
          <a:spcPct val="100000"/>
        </a:lnSpc>
        <a:spcBef>
          <a:spcPts val="600"/>
        </a:spcBef>
        <a:buClr>
          <a:srgbClr val="E6007E"/>
        </a:buClr>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222250" indent="-222250" algn="l" defTabSz="914400" rtl="0" eaLnBrk="1" latinLnBrk="0" hangingPunct="1">
        <a:lnSpc>
          <a:spcPct val="100000"/>
        </a:lnSpc>
        <a:spcBef>
          <a:spcPts val="1800"/>
        </a:spcBef>
        <a:buClr>
          <a:srgbClr val="E6007E"/>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4pPr>
      <a:lvl5pPr marL="222250" indent="-222250" algn="l" defTabSz="914400" rtl="0" eaLnBrk="1" latinLnBrk="0" hangingPunct="1">
        <a:lnSpc>
          <a:spcPct val="100000"/>
        </a:lnSpc>
        <a:spcBef>
          <a:spcPts val="1800"/>
        </a:spcBef>
        <a:buClr>
          <a:srgbClr val="E6007E"/>
        </a:buClr>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 TargetMode="External"/><Relationship Id="rId2" Type="http://schemas.openxmlformats.org/officeDocument/2006/relationships/hyperlink" Target="https://www.flickr.com/creativecommons/" TargetMode="Externa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hyperlink" Target="https://twitter.com/ukesupdate?lang=en"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9F54B-08B4-434D-A052-46FF4E539C90}"/>
              </a:ext>
            </a:extLst>
          </p:cNvPr>
          <p:cNvSpPr>
            <a:spLocks noGrp="1"/>
          </p:cNvSpPr>
          <p:nvPr>
            <p:ph type="ctrTitle"/>
          </p:nvPr>
        </p:nvSpPr>
        <p:spPr>
          <a:xfrm>
            <a:off x="724421" y="3170144"/>
            <a:ext cx="8440681" cy="2387600"/>
          </a:xfrm>
        </p:spPr>
        <p:txBody>
          <a:bodyPr/>
          <a:lstStyle/>
          <a:p>
            <a:r>
              <a:rPr lang="en-US" dirty="0">
                <a:solidFill>
                  <a:srgbClr val="E6007E"/>
                </a:solidFill>
              </a:rPr>
              <a:t>Here’s where your presentation title can go</a:t>
            </a:r>
          </a:p>
        </p:txBody>
      </p:sp>
      <p:sp>
        <p:nvSpPr>
          <p:cNvPr id="3" name="Subtitle 2">
            <a:extLst>
              <a:ext uri="{FF2B5EF4-FFF2-40B4-BE49-F238E27FC236}">
                <a16:creationId xmlns:a16="http://schemas.microsoft.com/office/drawing/2014/main" id="{008D19F2-55DE-D34C-AF2B-6D8E984FF6CE}"/>
              </a:ext>
            </a:extLst>
          </p:cNvPr>
          <p:cNvSpPr>
            <a:spLocks noGrp="1"/>
          </p:cNvSpPr>
          <p:nvPr>
            <p:ph type="subTitle" idx="1"/>
          </p:nvPr>
        </p:nvSpPr>
        <p:spPr>
          <a:xfrm>
            <a:off x="724421" y="5506031"/>
            <a:ext cx="10538154" cy="555023"/>
          </a:xfrm>
        </p:spPr>
        <p:txBody>
          <a:bodyPr>
            <a:normAutofit/>
          </a:bodyPr>
          <a:lstStyle/>
          <a:p>
            <a:r>
              <a:rPr lang="en-US" dirty="0"/>
              <a:t>This can be a subheading or the author’s name or hashtag for the event.</a:t>
            </a:r>
          </a:p>
        </p:txBody>
      </p:sp>
      <p:pic>
        <p:nvPicPr>
          <p:cNvPr id="5" name="Picture 4" descr="A picture containing photo&#10;&#10;Description automatically generated">
            <a:extLst>
              <a:ext uri="{FF2B5EF4-FFF2-40B4-BE49-F238E27FC236}">
                <a16:creationId xmlns:a16="http://schemas.microsoft.com/office/drawing/2014/main" id="{3E91DF93-12A6-5045-8208-2D354A109832}"/>
              </a:ext>
            </a:extLst>
          </p:cNvPr>
          <p:cNvPicPr>
            <a:picLocks noChangeAspect="1"/>
          </p:cNvPicPr>
          <p:nvPr/>
        </p:nvPicPr>
        <p:blipFill>
          <a:blip r:embed="rId2"/>
          <a:stretch>
            <a:fillRect/>
          </a:stretch>
        </p:blipFill>
        <p:spPr>
          <a:xfrm>
            <a:off x="7877171" y="1912154"/>
            <a:ext cx="3797300" cy="927100"/>
          </a:xfrm>
          <a:prstGeom prst="rect">
            <a:avLst/>
          </a:prstGeom>
        </p:spPr>
      </p:pic>
    </p:spTree>
    <p:extLst>
      <p:ext uri="{BB962C8B-B14F-4D97-AF65-F5344CB8AC3E}">
        <p14:creationId xmlns:p14="http://schemas.microsoft.com/office/powerpoint/2010/main" val="133460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475963B-DFB0-1A4B-8D6D-07A913917CA6}"/>
              </a:ext>
            </a:extLst>
          </p:cNvPr>
          <p:cNvGraphicFramePr>
            <a:graphicFrameLocks noGrp="1"/>
          </p:cNvGraphicFramePr>
          <p:nvPr>
            <p:ph idx="1"/>
            <p:extLst>
              <p:ext uri="{D42A27DB-BD31-4B8C-83A1-F6EECF244321}">
                <p14:modId xmlns:p14="http://schemas.microsoft.com/office/powerpoint/2010/main" val="2917841908"/>
              </p:ext>
            </p:extLst>
          </p:nvPr>
        </p:nvGraphicFramePr>
        <p:xfrm>
          <a:off x="720725" y="1511300"/>
          <a:ext cx="9821863" cy="45513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499CAEC1-B4F0-DE49-B233-68C35A7E2FF0}"/>
              </a:ext>
            </a:extLst>
          </p:cNvPr>
          <p:cNvSpPr/>
          <p:nvPr/>
        </p:nvSpPr>
        <p:spPr>
          <a:xfrm>
            <a:off x="-268683" y="0"/>
            <a:ext cx="12698536" cy="7156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id="{C0B34104-8F32-A74D-B409-024EC5890999}"/>
              </a:ext>
            </a:extLst>
          </p:cNvPr>
          <p:cNvSpPr txBox="1"/>
          <p:nvPr/>
        </p:nvSpPr>
        <p:spPr>
          <a:xfrm>
            <a:off x="353393" y="335636"/>
            <a:ext cx="5604495" cy="2308324"/>
          </a:xfrm>
          <a:prstGeom prst="rect">
            <a:avLst/>
          </a:prstGeom>
          <a:noFill/>
        </p:spPr>
        <p:txBody>
          <a:bodyPr spcFirstLastPara="1" wrap="square" lIns="0" tIns="0" rIns="0" bIns="0" rtlCol="0">
            <a:spAutoFit/>
          </a:bodyPr>
          <a:lstStyle/>
          <a:p>
            <a:r>
              <a:rPr lang="en-GB" sz="3000" dirty="0">
                <a:solidFill>
                  <a:srgbClr val="E6007E"/>
                </a:solidFill>
                <a:latin typeface="Arial" panose="020B0604020202020204" pitchFamily="34" charset="0"/>
                <a:cs typeface="Arial" panose="020B0604020202020204" pitchFamily="34" charset="0"/>
              </a:rPr>
              <a:t>Statement slide to help break up your presentations:</a:t>
            </a:r>
          </a:p>
          <a:p>
            <a:endParaRPr lang="en-GB" sz="3000" dirty="0">
              <a:solidFill>
                <a:srgbClr val="E6007E"/>
              </a:solidFill>
              <a:latin typeface="Arial" panose="020B0604020202020204" pitchFamily="34" charset="0"/>
              <a:cs typeface="Arial" panose="020B0604020202020204" pitchFamily="34" charset="0"/>
            </a:endParaRPr>
          </a:p>
          <a:p>
            <a:r>
              <a:rPr lang="en-GB" sz="3000" b="1" dirty="0">
                <a:latin typeface="Arial" panose="020B0604020202020204" pitchFamily="34" charset="0"/>
                <a:cs typeface="Arial" panose="020B0604020202020204" pitchFamily="34" charset="0"/>
              </a:rPr>
              <a:t>Together we’re transforming wound and lymphoedema care</a:t>
            </a:r>
            <a:endParaRPr lang="en-US" sz="3000" b="1" dirty="0">
              <a:latin typeface="Arial" panose="020B0604020202020204" pitchFamily="34" charset="0"/>
              <a:ea typeface="Open Sans" panose="020B0606030504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BD8E057-3095-7044-B495-8C94C7C25451}"/>
              </a:ext>
            </a:extLst>
          </p:cNvPr>
          <p:cNvPicPr>
            <a:picLocks noChangeAspect="1"/>
          </p:cNvPicPr>
          <p:nvPr/>
        </p:nvPicPr>
        <p:blipFill rotWithShape="1">
          <a:blip r:embed="rId3"/>
          <a:srcRect t="23247"/>
          <a:stretch/>
        </p:blipFill>
        <p:spPr>
          <a:xfrm flipV="1">
            <a:off x="5885439" y="1793080"/>
            <a:ext cx="6544414" cy="5363093"/>
          </a:xfrm>
          <a:prstGeom prst="rect">
            <a:avLst/>
          </a:prstGeom>
        </p:spPr>
      </p:pic>
      <p:sp>
        <p:nvSpPr>
          <p:cNvPr id="12" name="Slide Number Placeholder 11">
            <a:extLst>
              <a:ext uri="{FF2B5EF4-FFF2-40B4-BE49-F238E27FC236}">
                <a16:creationId xmlns:a16="http://schemas.microsoft.com/office/drawing/2014/main" id="{5C13D840-4725-B547-BCDB-B36D7BDD9479}"/>
              </a:ext>
            </a:extLst>
          </p:cNvPr>
          <p:cNvSpPr>
            <a:spLocks noGrp="1"/>
          </p:cNvSpPr>
          <p:nvPr>
            <p:ph type="sldNum" sz="quarter" idx="12"/>
          </p:nvPr>
        </p:nvSpPr>
        <p:spPr/>
        <p:txBody>
          <a:bodyPr/>
          <a:lstStyle/>
          <a:p>
            <a:r>
              <a:rPr lang="en-US" dirty="0">
                <a:solidFill>
                  <a:schemeClr val="tx1"/>
                </a:solidFill>
              </a:rPr>
              <a:t>| </a:t>
            </a:r>
            <a:fld id="{0C05A85B-AB5C-A745-9A62-AF2458EF23DB}" type="slidenum">
              <a:rPr lang="en-US" b="1" smtClean="0">
                <a:solidFill>
                  <a:srgbClr val="E6007E"/>
                </a:solidFill>
              </a:rPr>
              <a:pPr/>
              <a:t>3</a:t>
            </a:fld>
            <a:endParaRPr lang="en-US" b="1" dirty="0">
              <a:solidFill>
                <a:srgbClr val="E6007E"/>
              </a:solidFill>
            </a:endParaRPr>
          </a:p>
        </p:txBody>
      </p:sp>
      <p:sp>
        <p:nvSpPr>
          <p:cNvPr id="7" name="Footer Placeholder 6">
            <a:extLst>
              <a:ext uri="{FF2B5EF4-FFF2-40B4-BE49-F238E27FC236}">
                <a16:creationId xmlns:a16="http://schemas.microsoft.com/office/drawing/2014/main" id="{A6F3FA7C-29A8-0B41-A8C1-29B812E1CCFA}"/>
              </a:ext>
            </a:extLst>
          </p:cNvPr>
          <p:cNvSpPr>
            <a:spLocks noGrp="1"/>
          </p:cNvSpPr>
          <p:nvPr>
            <p:ph type="ftr" sz="quarter" idx="11"/>
          </p:nvPr>
        </p:nvSpPr>
        <p:spPr/>
        <p:txBody>
          <a:bodyPr/>
          <a:lstStyle/>
          <a:p>
            <a:pPr algn="l"/>
            <a:r>
              <a:rPr lang="en-US">
                <a:solidFill>
                  <a:schemeClr val="tx1"/>
                </a:solidFill>
              </a:rPr>
              <a:t>| </a:t>
            </a:r>
            <a:r>
              <a:rPr lang="en-US" b="1">
                <a:solidFill>
                  <a:srgbClr val="E6007E"/>
                </a:solidFill>
              </a:rPr>
              <a:t>Presentation title if required</a:t>
            </a:r>
            <a:endParaRPr lang="en-US" b="1" dirty="0">
              <a:solidFill>
                <a:srgbClr val="E6007E"/>
              </a:solidFill>
            </a:endParaRPr>
          </a:p>
        </p:txBody>
      </p:sp>
    </p:spTree>
    <p:extLst>
      <p:ext uri="{BB962C8B-B14F-4D97-AF65-F5344CB8AC3E}">
        <p14:creationId xmlns:p14="http://schemas.microsoft.com/office/powerpoint/2010/main" val="2293868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5A00-C78A-CB4D-9803-5BF55DDCF8DE}"/>
              </a:ext>
            </a:extLst>
          </p:cNvPr>
          <p:cNvSpPr>
            <a:spLocks noGrp="1"/>
          </p:cNvSpPr>
          <p:nvPr>
            <p:ph type="title"/>
          </p:nvPr>
        </p:nvSpPr>
        <p:spPr/>
        <p:txBody>
          <a:bodyPr/>
          <a:lstStyle/>
          <a:p>
            <a:r>
              <a:rPr lang="en-US" dirty="0"/>
              <a:t>Keep headlines snappy</a:t>
            </a:r>
          </a:p>
        </p:txBody>
      </p:sp>
      <p:sp>
        <p:nvSpPr>
          <p:cNvPr id="3" name="Content Placeholder 2">
            <a:extLst>
              <a:ext uri="{FF2B5EF4-FFF2-40B4-BE49-F238E27FC236}">
                <a16:creationId xmlns:a16="http://schemas.microsoft.com/office/drawing/2014/main" id="{934F8E93-61F8-4642-BC79-6A8ADA48ADE4}"/>
              </a:ext>
            </a:extLst>
          </p:cNvPr>
          <p:cNvSpPr>
            <a:spLocks noGrp="1"/>
          </p:cNvSpPr>
          <p:nvPr>
            <p:ph idx="1"/>
          </p:nvPr>
        </p:nvSpPr>
        <p:spPr/>
        <p:txBody>
          <a:bodyPr/>
          <a:lstStyle/>
          <a:p>
            <a:pPr marL="0" indent="0">
              <a:buNone/>
            </a:pPr>
            <a:r>
              <a:rPr lang="en-US" dirty="0"/>
              <a:t>Try not to overload the text on your slides, so people can read it easily. And to ensure the focus of the presentation is you and what your saying.</a:t>
            </a:r>
          </a:p>
          <a:p>
            <a:pPr marL="0" indent="0">
              <a:buNone/>
            </a:pPr>
            <a:r>
              <a:rPr lang="en-US" dirty="0"/>
              <a:t>Remember, you don’t have to use bullet points unless your making a point. You can always have simple sentences like this.</a:t>
            </a:r>
          </a:p>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a:t>
            </a:r>
          </a:p>
          <a:p>
            <a:r>
              <a:rPr lang="en-GB" dirty="0"/>
              <a:t>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endParaRPr lang="en-US" dirty="0"/>
          </a:p>
        </p:txBody>
      </p:sp>
      <p:sp>
        <p:nvSpPr>
          <p:cNvPr id="4" name="Footer Placeholder 3">
            <a:extLst>
              <a:ext uri="{FF2B5EF4-FFF2-40B4-BE49-F238E27FC236}">
                <a16:creationId xmlns:a16="http://schemas.microsoft.com/office/drawing/2014/main" id="{B9E979CE-72B0-2145-B40D-218576806682}"/>
              </a:ext>
            </a:extLst>
          </p:cNvPr>
          <p:cNvSpPr>
            <a:spLocks noGrp="1"/>
          </p:cNvSpPr>
          <p:nvPr>
            <p:ph type="ftr" sz="quarter" idx="11"/>
          </p:nvPr>
        </p:nvSpPr>
        <p:spPr>
          <a:xfrm>
            <a:off x="4910366" y="6356350"/>
            <a:ext cx="3860533" cy="365125"/>
          </a:xfrm>
        </p:spPr>
        <p:txBody>
          <a:bodyPr/>
          <a:lstStyle/>
          <a:p>
            <a:pPr algn="l"/>
            <a:r>
              <a:rPr lang="en-US" dirty="0">
                <a:solidFill>
                  <a:schemeClr val="tx1"/>
                </a:solidFill>
              </a:rPr>
              <a:t>| </a:t>
            </a:r>
            <a:r>
              <a:rPr lang="en-US" b="1" dirty="0">
                <a:solidFill>
                  <a:srgbClr val="E6007E"/>
                </a:solidFill>
              </a:rPr>
              <a:t>Presentation title if required</a:t>
            </a:r>
          </a:p>
        </p:txBody>
      </p:sp>
      <p:sp>
        <p:nvSpPr>
          <p:cNvPr id="5" name="Slide Number Placeholder 4">
            <a:extLst>
              <a:ext uri="{FF2B5EF4-FFF2-40B4-BE49-F238E27FC236}">
                <a16:creationId xmlns:a16="http://schemas.microsoft.com/office/drawing/2014/main" id="{9305D1D5-B3BC-1C4D-8064-67D95057EBCE}"/>
              </a:ext>
            </a:extLst>
          </p:cNvPr>
          <p:cNvSpPr>
            <a:spLocks noGrp="1"/>
          </p:cNvSpPr>
          <p:nvPr>
            <p:ph type="sldNum" sz="quarter" idx="12"/>
          </p:nvPr>
        </p:nvSpPr>
        <p:spPr/>
        <p:txBody>
          <a:bodyPr/>
          <a:lstStyle/>
          <a:p>
            <a:r>
              <a:rPr lang="en-US" dirty="0">
                <a:solidFill>
                  <a:schemeClr val="tx1"/>
                </a:solidFill>
              </a:rPr>
              <a:t>| </a:t>
            </a:r>
            <a:fld id="{0C05A85B-AB5C-A745-9A62-AF2458EF23DB}" type="slidenum">
              <a:rPr lang="en-US" b="1" smtClean="0">
                <a:solidFill>
                  <a:srgbClr val="E6007E"/>
                </a:solidFill>
              </a:rPr>
              <a:pPr/>
              <a:t>4</a:t>
            </a:fld>
            <a:endParaRPr lang="en-US" b="1" dirty="0">
              <a:solidFill>
                <a:srgbClr val="E6007E"/>
              </a:solidFill>
            </a:endParaRPr>
          </a:p>
        </p:txBody>
      </p:sp>
    </p:spTree>
    <p:extLst>
      <p:ext uri="{BB962C8B-B14F-4D97-AF65-F5344CB8AC3E}">
        <p14:creationId xmlns:p14="http://schemas.microsoft.com/office/powerpoint/2010/main" val="2032001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35A00-C78A-CB4D-9803-5BF55DDCF8DE}"/>
              </a:ext>
            </a:extLst>
          </p:cNvPr>
          <p:cNvSpPr>
            <a:spLocks noGrp="1"/>
          </p:cNvSpPr>
          <p:nvPr>
            <p:ph type="title"/>
          </p:nvPr>
        </p:nvSpPr>
        <p:spPr/>
        <p:txBody>
          <a:bodyPr/>
          <a:lstStyle/>
          <a:p>
            <a:r>
              <a:rPr lang="en-US" dirty="0"/>
              <a:t>Two columns of text</a:t>
            </a:r>
          </a:p>
        </p:txBody>
      </p:sp>
      <p:sp>
        <p:nvSpPr>
          <p:cNvPr id="3" name="Content Placeholder 2">
            <a:extLst>
              <a:ext uri="{FF2B5EF4-FFF2-40B4-BE49-F238E27FC236}">
                <a16:creationId xmlns:a16="http://schemas.microsoft.com/office/drawing/2014/main" id="{934F8E93-61F8-4642-BC79-6A8ADA48ADE4}"/>
              </a:ext>
            </a:extLst>
          </p:cNvPr>
          <p:cNvSpPr>
            <a:spLocks noGrp="1"/>
          </p:cNvSpPr>
          <p:nvPr>
            <p:ph sz="half" idx="1"/>
          </p:nvPr>
        </p:nvSpPr>
        <p:spPr/>
        <p:txBody>
          <a:bodyPr>
            <a:normAutofit/>
          </a:bodyPr>
          <a:lstStyle/>
          <a:p>
            <a:pPr marL="0" indent="0">
              <a:buNone/>
            </a:pPr>
            <a:r>
              <a:rPr lang="en-US" dirty="0"/>
              <a:t>Try not to overload the text on your slides, so people can read it easily. And to ensure the focus of the presentation is you and what your saying.</a:t>
            </a:r>
          </a:p>
          <a:p>
            <a:pPr marL="0" indent="0">
              <a:buNone/>
            </a:pPr>
            <a:r>
              <a:rPr lang="en-US" dirty="0"/>
              <a:t>Remember, you don’t have to use bullet points unless your making a point. You can always have simple sentences like this.</a:t>
            </a:r>
          </a:p>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a:t>
            </a:r>
          </a:p>
        </p:txBody>
      </p:sp>
      <p:sp>
        <p:nvSpPr>
          <p:cNvPr id="4" name="Content Placeholder 3">
            <a:extLst>
              <a:ext uri="{FF2B5EF4-FFF2-40B4-BE49-F238E27FC236}">
                <a16:creationId xmlns:a16="http://schemas.microsoft.com/office/drawing/2014/main" id="{C36E2F55-86B5-F54E-9F2E-19E4E55D1C93}"/>
              </a:ext>
            </a:extLst>
          </p:cNvPr>
          <p:cNvSpPr>
            <a:spLocks noGrp="1"/>
          </p:cNvSpPr>
          <p:nvPr>
            <p:ph sz="half" idx="2"/>
          </p:nvPr>
        </p:nvSpPr>
        <p:spPr/>
        <p:txBody>
          <a:bodyPr>
            <a:normAutofit/>
          </a:bodyPr>
          <a:lstStyle/>
          <a:p>
            <a:pPr marL="0" indent="0">
              <a:buNone/>
            </a:pPr>
            <a:r>
              <a:rPr lang="en-US" dirty="0"/>
              <a:t>Try not to overload the text on your slides, so people can read it easily. And to ensure the focus of the presentation is you and what your saying.</a:t>
            </a:r>
          </a:p>
          <a:p>
            <a:pPr marL="0" indent="0">
              <a:buNone/>
            </a:pPr>
            <a:r>
              <a:rPr lang="en-US" dirty="0"/>
              <a:t>Remember, you don’t have to use bullet points unless your making a point. You can always have simple sentences like this.</a:t>
            </a:r>
          </a:p>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endParaRPr lang="en-GB" dirty="0"/>
          </a:p>
          <a:p>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a:t>
            </a:r>
          </a:p>
        </p:txBody>
      </p:sp>
      <p:sp>
        <p:nvSpPr>
          <p:cNvPr id="5" name="Footer Placeholder 4">
            <a:extLst>
              <a:ext uri="{FF2B5EF4-FFF2-40B4-BE49-F238E27FC236}">
                <a16:creationId xmlns:a16="http://schemas.microsoft.com/office/drawing/2014/main" id="{37BFB2FD-B7F1-2B4A-9C93-CCDFCCE44486}"/>
              </a:ext>
            </a:extLst>
          </p:cNvPr>
          <p:cNvSpPr>
            <a:spLocks noGrp="1"/>
          </p:cNvSpPr>
          <p:nvPr>
            <p:ph type="ftr" sz="quarter" idx="11"/>
          </p:nvPr>
        </p:nvSpPr>
        <p:spPr/>
        <p:txBody>
          <a:bodyPr/>
          <a:lstStyle/>
          <a:p>
            <a:r>
              <a:rPr lang="en-US" dirty="0">
                <a:solidFill>
                  <a:schemeClr val="tx1"/>
                </a:solidFill>
              </a:rPr>
              <a:t>| </a:t>
            </a:r>
            <a:r>
              <a:rPr lang="en-US" b="1" dirty="0">
                <a:solidFill>
                  <a:srgbClr val="E6007E"/>
                </a:solidFill>
              </a:rPr>
              <a:t>Presentation title if required</a:t>
            </a:r>
          </a:p>
        </p:txBody>
      </p:sp>
      <p:sp>
        <p:nvSpPr>
          <p:cNvPr id="6" name="Slide Number Placeholder 5">
            <a:extLst>
              <a:ext uri="{FF2B5EF4-FFF2-40B4-BE49-F238E27FC236}">
                <a16:creationId xmlns:a16="http://schemas.microsoft.com/office/drawing/2014/main" id="{9C674BE2-275B-284A-A046-A8796A2D566E}"/>
              </a:ext>
            </a:extLst>
          </p:cNvPr>
          <p:cNvSpPr>
            <a:spLocks noGrp="1"/>
          </p:cNvSpPr>
          <p:nvPr>
            <p:ph type="sldNum" sz="quarter" idx="12"/>
          </p:nvPr>
        </p:nvSpPr>
        <p:spPr/>
        <p:txBody>
          <a:bodyPr/>
          <a:lstStyle/>
          <a:p>
            <a:r>
              <a:rPr lang="en-US" dirty="0">
                <a:solidFill>
                  <a:schemeClr val="tx1"/>
                </a:solidFill>
              </a:rPr>
              <a:t>|</a:t>
            </a:r>
            <a:r>
              <a:rPr lang="en-US" dirty="0">
                <a:solidFill>
                  <a:srgbClr val="E6007E"/>
                </a:solidFill>
              </a:rPr>
              <a:t> </a:t>
            </a:r>
            <a:fld id="{0C05A85B-AB5C-A745-9A62-AF2458EF23DB}" type="slidenum">
              <a:rPr lang="en-US" b="1" smtClean="0">
                <a:solidFill>
                  <a:srgbClr val="E6007E"/>
                </a:solidFill>
              </a:rPr>
              <a:pPr/>
              <a:t>5</a:t>
            </a:fld>
            <a:endParaRPr lang="en-US" b="1" dirty="0">
              <a:solidFill>
                <a:srgbClr val="E6007E"/>
              </a:solidFill>
            </a:endParaRPr>
          </a:p>
        </p:txBody>
      </p:sp>
      <p:sp>
        <p:nvSpPr>
          <p:cNvPr id="7" name="Date Placeholder 6">
            <a:extLst>
              <a:ext uri="{FF2B5EF4-FFF2-40B4-BE49-F238E27FC236}">
                <a16:creationId xmlns:a16="http://schemas.microsoft.com/office/drawing/2014/main" id="{426852F2-961B-1349-8B3B-104B00152C62}"/>
              </a:ext>
            </a:extLst>
          </p:cNvPr>
          <p:cNvSpPr>
            <a:spLocks noGrp="1"/>
          </p:cNvSpPr>
          <p:nvPr>
            <p:ph type="dt" sz="half" idx="10"/>
          </p:nvPr>
        </p:nvSpPr>
        <p:spPr/>
        <p:txBody>
          <a:bodyPr/>
          <a:lstStyle/>
          <a:p>
            <a:fld id="{024E4F31-8766-984A-832B-A4C4D6A12B16}" type="datetime1">
              <a:rPr lang="en-GB" smtClean="0"/>
              <a:t>17/04/2020</a:t>
            </a:fld>
            <a:endParaRPr lang="en-US" dirty="0"/>
          </a:p>
        </p:txBody>
      </p:sp>
    </p:spTree>
    <p:extLst>
      <p:ext uri="{BB962C8B-B14F-4D97-AF65-F5344CB8AC3E}">
        <p14:creationId xmlns:p14="http://schemas.microsoft.com/office/powerpoint/2010/main" val="3554780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206A82-1985-4842-B8B7-A220C4BBE75A}"/>
              </a:ext>
            </a:extLst>
          </p:cNvPr>
          <p:cNvSpPr>
            <a:spLocks noGrp="1"/>
          </p:cNvSpPr>
          <p:nvPr>
            <p:ph type="title"/>
          </p:nvPr>
        </p:nvSpPr>
        <p:spPr/>
        <p:txBody>
          <a:bodyPr/>
          <a:lstStyle/>
          <a:p>
            <a:r>
              <a:rPr lang="en-US" dirty="0"/>
              <a:t>One column with an image</a:t>
            </a:r>
          </a:p>
        </p:txBody>
      </p:sp>
      <p:sp>
        <p:nvSpPr>
          <p:cNvPr id="5" name="Content Placeholder 4">
            <a:extLst>
              <a:ext uri="{FF2B5EF4-FFF2-40B4-BE49-F238E27FC236}">
                <a16:creationId xmlns:a16="http://schemas.microsoft.com/office/drawing/2014/main" id="{736C5A21-882F-554F-AE1B-B8DE2448C9AE}"/>
              </a:ext>
            </a:extLst>
          </p:cNvPr>
          <p:cNvSpPr>
            <a:spLocks noGrp="1"/>
          </p:cNvSpPr>
          <p:nvPr>
            <p:ph sz="half" idx="1"/>
          </p:nvPr>
        </p:nvSpPr>
        <p:spPr>
          <a:xfrm>
            <a:off x="720000" y="1512000"/>
            <a:ext cx="4979342" cy="4588174"/>
          </a:xfrm>
        </p:spPr>
        <p:txBody>
          <a:bodyPr>
            <a:normAutofit lnSpcReduction="10000"/>
          </a:bodyPr>
          <a:lstStyle/>
          <a:p>
            <a:pPr marL="0" indent="0">
              <a:buNone/>
            </a:pPr>
            <a:r>
              <a:rPr lang="en-US" dirty="0"/>
              <a:t>Try to use images that reflect the tone of your presentation. The are lots of free resource and our own image library for you to use. Please don’t use ClipArt, as it’s not very professional and doesn’t illustrate our expertise.</a:t>
            </a:r>
          </a:p>
          <a:p>
            <a:pPr marL="0" indent="0">
              <a:buNone/>
            </a:pPr>
            <a:r>
              <a:rPr lang="en-US" dirty="0"/>
              <a:t>Try to use the crop tool to ensure your images are not stretched.</a:t>
            </a:r>
          </a:p>
          <a:p>
            <a:pPr marL="0" indent="0">
              <a:buNone/>
            </a:pPr>
            <a:r>
              <a:rPr lang="en-US" dirty="0"/>
              <a:t>Please ensure you have used creative commons, or have copyright clearance for your images.</a:t>
            </a:r>
          </a:p>
          <a:p>
            <a:pPr marL="0" indent="0">
              <a:buNone/>
            </a:pPr>
            <a:r>
              <a:rPr lang="en-US" dirty="0"/>
              <a:t>Some free resources:</a:t>
            </a:r>
            <a:br>
              <a:rPr lang="en-US" dirty="0"/>
            </a:br>
            <a:r>
              <a:rPr lang="en-US" dirty="0">
                <a:hlinkClick r:id="rId2"/>
              </a:rPr>
              <a:t>https://www.flickr.com/creativecommons/</a:t>
            </a:r>
            <a:br>
              <a:rPr lang="en-US" dirty="0"/>
            </a:br>
            <a:r>
              <a:rPr lang="en-US" dirty="0">
                <a:hlinkClick r:id="rId3"/>
              </a:rPr>
              <a:t>https://www.pexels.com/</a:t>
            </a:r>
            <a:endParaRPr lang="en-US" dirty="0"/>
          </a:p>
        </p:txBody>
      </p:sp>
      <p:pic>
        <p:nvPicPr>
          <p:cNvPr id="8" name="Content Placeholder 7" descr="A person sitting at a table&#13;&#10;&#13;&#10;Description automatically generated">
            <a:extLst>
              <a:ext uri="{FF2B5EF4-FFF2-40B4-BE49-F238E27FC236}">
                <a16:creationId xmlns:a16="http://schemas.microsoft.com/office/drawing/2014/main" id="{37458DAF-0BBC-A34E-AA28-5FEB1CFEA4AB}"/>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009518" y="1511999"/>
            <a:ext cx="5341562" cy="3561041"/>
          </a:xfrm>
        </p:spPr>
      </p:pic>
      <p:sp>
        <p:nvSpPr>
          <p:cNvPr id="9" name="Footer Placeholder 8">
            <a:extLst>
              <a:ext uri="{FF2B5EF4-FFF2-40B4-BE49-F238E27FC236}">
                <a16:creationId xmlns:a16="http://schemas.microsoft.com/office/drawing/2014/main" id="{E4B986B9-D57D-A84D-80FE-2438CCA6F404}"/>
              </a:ext>
            </a:extLst>
          </p:cNvPr>
          <p:cNvSpPr>
            <a:spLocks noGrp="1"/>
          </p:cNvSpPr>
          <p:nvPr>
            <p:ph type="ftr" sz="quarter" idx="11"/>
          </p:nvPr>
        </p:nvSpPr>
        <p:spPr/>
        <p:txBody>
          <a:bodyPr/>
          <a:lstStyle/>
          <a:p>
            <a:r>
              <a:rPr lang="en-US" dirty="0">
                <a:solidFill>
                  <a:schemeClr val="tx1"/>
                </a:solidFill>
              </a:rPr>
              <a:t>| </a:t>
            </a:r>
            <a:r>
              <a:rPr lang="en-US" b="1" dirty="0">
                <a:solidFill>
                  <a:srgbClr val="E6007E"/>
                </a:solidFill>
              </a:rPr>
              <a:t>Presentation title if required</a:t>
            </a:r>
          </a:p>
        </p:txBody>
      </p:sp>
      <p:sp>
        <p:nvSpPr>
          <p:cNvPr id="10" name="Slide Number Placeholder 9">
            <a:extLst>
              <a:ext uri="{FF2B5EF4-FFF2-40B4-BE49-F238E27FC236}">
                <a16:creationId xmlns:a16="http://schemas.microsoft.com/office/drawing/2014/main" id="{3B312E17-8DF2-304A-ADC3-3F5FFA25EC8F}"/>
              </a:ext>
            </a:extLst>
          </p:cNvPr>
          <p:cNvSpPr>
            <a:spLocks noGrp="1"/>
          </p:cNvSpPr>
          <p:nvPr>
            <p:ph type="sldNum" sz="quarter" idx="12"/>
          </p:nvPr>
        </p:nvSpPr>
        <p:spPr/>
        <p:txBody>
          <a:bodyPr/>
          <a:lstStyle/>
          <a:p>
            <a:r>
              <a:rPr lang="en-US" dirty="0">
                <a:solidFill>
                  <a:schemeClr val="tx1"/>
                </a:solidFill>
              </a:rPr>
              <a:t>| </a:t>
            </a:r>
            <a:fld id="{0C05A85B-AB5C-A745-9A62-AF2458EF23DB}" type="slidenum">
              <a:rPr lang="en-US" b="1" smtClean="0">
                <a:solidFill>
                  <a:srgbClr val="E6007E"/>
                </a:solidFill>
              </a:rPr>
              <a:pPr/>
              <a:t>6</a:t>
            </a:fld>
            <a:endParaRPr lang="en-US" b="1" dirty="0">
              <a:solidFill>
                <a:srgbClr val="E6007E"/>
              </a:solidFill>
            </a:endParaRPr>
          </a:p>
        </p:txBody>
      </p:sp>
      <p:sp>
        <p:nvSpPr>
          <p:cNvPr id="2" name="Date Placeholder 1">
            <a:extLst>
              <a:ext uri="{FF2B5EF4-FFF2-40B4-BE49-F238E27FC236}">
                <a16:creationId xmlns:a16="http://schemas.microsoft.com/office/drawing/2014/main" id="{EBD90B57-D55D-9943-94E9-13514DAA4898}"/>
              </a:ext>
            </a:extLst>
          </p:cNvPr>
          <p:cNvSpPr>
            <a:spLocks noGrp="1"/>
          </p:cNvSpPr>
          <p:nvPr>
            <p:ph type="dt" sz="half" idx="10"/>
          </p:nvPr>
        </p:nvSpPr>
        <p:spPr/>
        <p:txBody>
          <a:bodyPr/>
          <a:lstStyle/>
          <a:p>
            <a:fld id="{FD12BBB1-9A39-4447-9785-313381761FF1}" type="datetime1">
              <a:rPr lang="en-GB" smtClean="0"/>
              <a:t>17/04/2020</a:t>
            </a:fld>
            <a:endParaRPr lang="en-US" dirty="0"/>
          </a:p>
        </p:txBody>
      </p:sp>
    </p:spTree>
    <p:extLst>
      <p:ext uri="{BB962C8B-B14F-4D97-AF65-F5344CB8AC3E}">
        <p14:creationId xmlns:p14="http://schemas.microsoft.com/office/powerpoint/2010/main" val="2535719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037617-A3A4-C143-B9B8-FA561CF3BC08}"/>
              </a:ext>
            </a:extLst>
          </p:cNvPr>
          <p:cNvSpPr>
            <a:spLocks noGrp="1"/>
          </p:cNvSpPr>
          <p:nvPr>
            <p:ph type="title"/>
          </p:nvPr>
        </p:nvSpPr>
        <p:spPr/>
        <p:txBody>
          <a:bodyPr/>
          <a:lstStyle/>
          <a:p>
            <a:r>
              <a:rPr lang="en-US" dirty="0"/>
              <a:t>This can be used as a break slide</a:t>
            </a:r>
          </a:p>
        </p:txBody>
      </p:sp>
      <p:sp>
        <p:nvSpPr>
          <p:cNvPr id="5" name="Text Placeholder 4">
            <a:extLst>
              <a:ext uri="{FF2B5EF4-FFF2-40B4-BE49-F238E27FC236}">
                <a16:creationId xmlns:a16="http://schemas.microsoft.com/office/drawing/2014/main" id="{83540B10-37A8-C24C-81E5-8D10EF4138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09588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6B2469-FAD6-2642-8498-F1841582A69A}"/>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160000"/>
                    </a14:imgEffect>
                    <a14:imgEffect>
                      <a14:brightnessContrast bright="-49000"/>
                    </a14:imgEffect>
                  </a14:imgLayer>
                </a14:imgProps>
              </a:ext>
              <a:ext uri="{28A0092B-C50C-407E-A947-70E740481C1C}">
                <a14:useLocalDpi xmlns:a14="http://schemas.microsoft.com/office/drawing/2010/main"/>
              </a:ext>
            </a:extLst>
          </a:blip>
          <a:stretch>
            <a:fillRect/>
          </a:stretch>
        </p:blipFill>
        <p:spPr>
          <a:xfrm flipH="1">
            <a:off x="-231560" y="-514305"/>
            <a:ext cx="12516172" cy="8357897"/>
          </a:xfrm>
          <a:prstGeom prst="rect">
            <a:avLst/>
          </a:prstGeom>
        </p:spPr>
      </p:pic>
      <p:sp>
        <p:nvSpPr>
          <p:cNvPr id="4" name="Title 3">
            <a:extLst>
              <a:ext uri="{FF2B5EF4-FFF2-40B4-BE49-F238E27FC236}">
                <a16:creationId xmlns:a16="http://schemas.microsoft.com/office/drawing/2014/main" id="{5F037617-A3A4-C143-B9B8-FA561CF3BC08}"/>
              </a:ext>
            </a:extLst>
          </p:cNvPr>
          <p:cNvSpPr>
            <a:spLocks noGrp="1"/>
          </p:cNvSpPr>
          <p:nvPr>
            <p:ph type="title"/>
          </p:nvPr>
        </p:nvSpPr>
        <p:spPr>
          <a:xfrm>
            <a:off x="838200" y="3348568"/>
            <a:ext cx="8108852" cy="1943069"/>
          </a:xfrm>
        </p:spPr>
        <p:txBody>
          <a:bodyPr/>
          <a:lstStyle/>
          <a:p>
            <a:r>
              <a:rPr lang="en-US" dirty="0"/>
              <a:t>This can be used as a break slide with and image</a:t>
            </a:r>
          </a:p>
        </p:txBody>
      </p:sp>
      <p:sp>
        <p:nvSpPr>
          <p:cNvPr id="5" name="Text Placeholder 4">
            <a:extLst>
              <a:ext uri="{FF2B5EF4-FFF2-40B4-BE49-F238E27FC236}">
                <a16:creationId xmlns:a16="http://schemas.microsoft.com/office/drawing/2014/main" id="{83540B10-37A8-C24C-81E5-8D10EF413815}"/>
              </a:ext>
            </a:extLst>
          </p:cNvPr>
          <p:cNvSpPr>
            <a:spLocks noGrp="1"/>
          </p:cNvSpPr>
          <p:nvPr>
            <p:ph type="body" idx="1"/>
          </p:nvPr>
        </p:nvSpPr>
        <p:spPr/>
        <p:txBody>
          <a:bodyPr/>
          <a:lstStyle/>
          <a:p>
            <a:endParaRPr lang="en-US" dirty="0"/>
          </a:p>
        </p:txBody>
      </p:sp>
      <p:cxnSp>
        <p:nvCxnSpPr>
          <p:cNvPr id="8" name="Straight Connector 7">
            <a:extLst>
              <a:ext uri="{FF2B5EF4-FFF2-40B4-BE49-F238E27FC236}">
                <a16:creationId xmlns:a16="http://schemas.microsoft.com/office/drawing/2014/main" id="{81621F20-A4F6-A14E-B73C-82C3936B8B69}"/>
              </a:ext>
            </a:extLst>
          </p:cNvPr>
          <p:cNvCxnSpPr/>
          <p:nvPr/>
        </p:nvCxnSpPr>
        <p:spPr>
          <a:xfrm>
            <a:off x="838200" y="6268668"/>
            <a:ext cx="10515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7689489-E78C-0441-A3DC-7AF24B3CAB6F}"/>
              </a:ext>
            </a:extLst>
          </p:cNvPr>
          <p:cNvCxnSpPr/>
          <p:nvPr/>
        </p:nvCxnSpPr>
        <p:spPr>
          <a:xfrm>
            <a:off x="990600" y="6421068"/>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0D830E6-3F1E-F54F-8B24-DA84CE48590A}"/>
              </a:ext>
            </a:extLst>
          </p:cNvPr>
          <p:cNvCxnSpPr/>
          <p:nvPr/>
        </p:nvCxnSpPr>
        <p:spPr>
          <a:xfrm>
            <a:off x="990600" y="659095"/>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8B2FD7-832A-3145-B3B7-9DA1F912636E}"/>
              </a:ext>
            </a:extLst>
          </p:cNvPr>
          <p:cNvCxnSpPr/>
          <p:nvPr/>
        </p:nvCxnSpPr>
        <p:spPr>
          <a:xfrm>
            <a:off x="990600" y="3051566"/>
            <a:ext cx="10515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B85E728-7B0E-614F-9EF5-D9414B926ED9}"/>
              </a:ext>
            </a:extLst>
          </p:cNvPr>
          <p:cNvPicPr>
            <a:picLocks noChangeAspect="1"/>
          </p:cNvPicPr>
          <p:nvPr/>
        </p:nvPicPr>
        <p:blipFill>
          <a:blip r:embed="rId4"/>
          <a:stretch>
            <a:fillRect/>
          </a:stretch>
        </p:blipFill>
        <p:spPr>
          <a:xfrm>
            <a:off x="990600" y="882467"/>
            <a:ext cx="1966835" cy="1846755"/>
          </a:xfrm>
          <a:prstGeom prst="rect">
            <a:avLst/>
          </a:prstGeom>
        </p:spPr>
      </p:pic>
    </p:spTree>
    <p:extLst>
      <p:ext uri="{BB962C8B-B14F-4D97-AF65-F5344CB8AC3E}">
        <p14:creationId xmlns:p14="http://schemas.microsoft.com/office/powerpoint/2010/main" val="3295687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1E99E-6432-024F-9720-6715CE5A1561}"/>
              </a:ext>
            </a:extLst>
          </p:cNvPr>
          <p:cNvSpPr>
            <a:spLocks noGrp="1"/>
          </p:cNvSpPr>
          <p:nvPr>
            <p:ph type="title"/>
          </p:nvPr>
        </p:nvSpPr>
        <p:spPr>
          <a:xfrm>
            <a:off x="667425" y="-180746"/>
            <a:ext cx="10402865" cy="1325563"/>
          </a:xfrm>
        </p:spPr>
        <p:txBody>
          <a:bodyPr/>
          <a:lstStyle/>
          <a:p>
            <a:r>
              <a:rPr lang="en-US" dirty="0"/>
              <a:t>Diagram title</a:t>
            </a:r>
          </a:p>
        </p:txBody>
      </p:sp>
      <p:graphicFrame>
        <p:nvGraphicFramePr>
          <p:cNvPr id="5" name="Diagram 4">
            <a:extLst>
              <a:ext uri="{FF2B5EF4-FFF2-40B4-BE49-F238E27FC236}">
                <a16:creationId xmlns:a16="http://schemas.microsoft.com/office/drawing/2014/main" id="{7DB4C245-7871-E142-8E9C-5292C409A990}"/>
              </a:ext>
            </a:extLst>
          </p:cNvPr>
          <p:cNvGraphicFramePr/>
          <p:nvPr>
            <p:extLst>
              <p:ext uri="{D42A27DB-BD31-4B8C-83A1-F6EECF244321}">
                <p14:modId xmlns:p14="http://schemas.microsoft.com/office/powerpoint/2010/main" val="3305221065"/>
              </p:ext>
            </p:extLst>
          </p:nvPr>
        </p:nvGraphicFramePr>
        <p:xfrm>
          <a:off x="2468073" y="1402915"/>
          <a:ext cx="6591844" cy="458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5">
            <a:extLst>
              <a:ext uri="{FF2B5EF4-FFF2-40B4-BE49-F238E27FC236}">
                <a16:creationId xmlns:a16="http://schemas.microsoft.com/office/drawing/2014/main" id="{47766046-2630-604A-B144-DEDA957C5784}"/>
              </a:ext>
            </a:extLst>
          </p:cNvPr>
          <p:cNvSpPr>
            <a:spLocks noGrp="1"/>
          </p:cNvSpPr>
          <p:nvPr>
            <p:ph type="ftr" sz="quarter" idx="11"/>
          </p:nvPr>
        </p:nvSpPr>
        <p:spPr/>
        <p:txBody>
          <a:bodyPr/>
          <a:lstStyle/>
          <a:p>
            <a:r>
              <a:rPr lang="en-US" dirty="0">
                <a:solidFill>
                  <a:schemeClr val="tx1"/>
                </a:solidFill>
              </a:rPr>
              <a:t>| </a:t>
            </a:r>
            <a:r>
              <a:rPr lang="en-US" b="1" dirty="0">
                <a:solidFill>
                  <a:srgbClr val="E6007E"/>
                </a:solidFill>
              </a:rPr>
              <a:t>Presentation title if required</a:t>
            </a:r>
          </a:p>
        </p:txBody>
      </p:sp>
      <p:sp>
        <p:nvSpPr>
          <p:cNvPr id="7" name="Slide Number Placeholder 6">
            <a:extLst>
              <a:ext uri="{FF2B5EF4-FFF2-40B4-BE49-F238E27FC236}">
                <a16:creationId xmlns:a16="http://schemas.microsoft.com/office/drawing/2014/main" id="{244098CC-D95C-1445-8C54-7316371DA020}"/>
              </a:ext>
            </a:extLst>
          </p:cNvPr>
          <p:cNvSpPr>
            <a:spLocks noGrp="1"/>
          </p:cNvSpPr>
          <p:nvPr>
            <p:ph type="sldNum" sz="quarter" idx="12"/>
          </p:nvPr>
        </p:nvSpPr>
        <p:spPr/>
        <p:txBody>
          <a:bodyPr/>
          <a:lstStyle/>
          <a:p>
            <a:r>
              <a:rPr lang="en-US" dirty="0">
                <a:solidFill>
                  <a:schemeClr val="tx1"/>
                </a:solidFill>
              </a:rPr>
              <a:t>| </a:t>
            </a:r>
            <a:fld id="{0C05A85B-AB5C-A745-9A62-AF2458EF23DB}" type="slidenum">
              <a:rPr lang="en-US" b="1" smtClean="0">
                <a:solidFill>
                  <a:srgbClr val="E6007E"/>
                </a:solidFill>
              </a:rPr>
              <a:pPr/>
              <a:t>9</a:t>
            </a:fld>
            <a:endParaRPr lang="en-US" b="1" dirty="0">
              <a:solidFill>
                <a:srgbClr val="E6007E"/>
              </a:solidFill>
            </a:endParaRPr>
          </a:p>
        </p:txBody>
      </p:sp>
      <p:sp>
        <p:nvSpPr>
          <p:cNvPr id="3" name="Date Placeholder 2">
            <a:extLst>
              <a:ext uri="{FF2B5EF4-FFF2-40B4-BE49-F238E27FC236}">
                <a16:creationId xmlns:a16="http://schemas.microsoft.com/office/drawing/2014/main" id="{6B1D6F58-0B11-F248-8BA0-C87963E9CE83}"/>
              </a:ext>
            </a:extLst>
          </p:cNvPr>
          <p:cNvSpPr>
            <a:spLocks noGrp="1"/>
          </p:cNvSpPr>
          <p:nvPr>
            <p:ph type="dt" sz="half" idx="10"/>
          </p:nvPr>
        </p:nvSpPr>
        <p:spPr/>
        <p:txBody>
          <a:bodyPr/>
          <a:lstStyle/>
          <a:p>
            <a:fld id="{A204316F-2C42-794B-B337-0DB8D7D3AAE9}" type="datetime1">
              <a:rPr lang="en-GB" smtClean="0"/>
              <a:t>17/04/2020</a:t>
            </a:fld>
            <a:endParaRPr lang="en-US" dirty="0"/>
          </a:p>
        </p:txBody>
      </p:sp>
    </p:spTree>
    <p:extLst>
      <p:ext uri="{BB962C8B-B14F-4D97-AF65-F5344CB8AC3E}">
        <p14:creationId xmlns:p14="http://schemas.microsoft.com/office/powerpoint/2010/main" val="413847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037617-A3A4-C143-B9B8-FA561CF3BC08}"/>
              </a:ext>
            </a:extLst>
          </p:cNvPr>
          <p:cNvSpPr>
            <a:spLocks noGrp="1"/>
          </p:cNvSpPr>
          <p:nvPr>
            <p:ph type="title"/>
          </p:nvPr>
        </p:nvSpPr>
        <p:spPr/>
        <p:txBody>
          <a:bodyPr/>
          <a:lstStyle/>
          <a:p>
            <a:r>
              <a:rPr lang="en-US" dirty="0"/>
              <a:t>Thank you</a:t>
            </a:r>
          </a:p>
        </p:txBody>
      </p:sp>
      <p:sp>
        <p:nvSpPr>
          <p:cNvPr id="5" name="Text Placeholder 4">
            <a:extLst>
              <a:ext uri="{FF2B5EF4-FFF2-40B4-BE49-F238E27FC236}">
                <a16:creationId xmlns:a16="http://schemas.microsoft.com/office/drawing/2014/main" id="{83540B10-37A8-C24C-81E5-8D10EF413815}"/>
              </a:ext>
            </a:extLst>
          </p:cNvPr>
          <p:cNvSpPr>
            <a:spLocks noGrp="1"/>
          </p:cNvSpPr>
          <p:nvPr>
            <p:ph type="body" idx="1"/>
          </p:nvPr>
        </p:nvSpPr>
        <p:spPr>
          <a:xfrm>
            <a:off x="889805" y="5501965"/>
            <a:ext cx="10515600" cy="759830"/>
          </a:xfrm>
        </p:spPr>
        <p:txBody>
          <a:bodyPr/>
          <a:lstStyle/>
          <a:p>
            <a:r>
              <a:rPr lang="en-US" dirty="0"/>
              <a:t>Discover more: </a:t>
            </a:r>
            <a:r>
              <a:rPr lang="en-US" b="1" dirty="0" err="1"/>
              <a:t>acceleratecic.com</a:t>
            </a:r>
            <a:br>
              <a:rPr lang="en-US" b="1" dirty="0"/>
            </a:br>
            <a:r>
              <a:rPr lang="en-US" dirty="0"/>
              <a:t>Follow us: </a:t>
            </a:r>
            <a:r>
              <a:rPr lang="en-US" b="1" dirty="0"/>
              <a:t>Tweet </a:t>
            </a:r>
            <a:r>
              <a:rPr lang="en-US" b="1" dirty="0">
                <a:hlinkClick r:id="rId2">
                  <a:extLst>
                    <a:ext uri="{A12FA001-AC4F-418D-AE19-62706E023703}">
                      <ahyp:hlinkClr xmlns:ahyp="http://schemas.microsoft.com/office/drawing/2018/hyperlinkcolor" val="tx"/>
                    </a:ext>
                  </a:extLst>
                </a:hlinkClick>
              </a:rPr>
              <a:t>@</a:t>
            </a:r>
            <a:r>
              <a:rPr lang="en-US" b="1" dirty="0" err="1"/>
              <a:t>acceleratecic</a:t>
            </a:r>
            <a:endParaRPr lang="en-US" b="1" dirty="0"/>
          </a:p>
        </p:txBody>
      </p:sp>
    </p:spTree>
    <p:extLst>
      <p:ext uri="{BB962C8B-B14F-4D97-AF65-F5344CB8AC3E}">
        <p14:creationId xmlns:p14="http://schemas.microsoft.com/office/powerpoint/2010/main" val="3799060001"/>
      </p:ext>
    </p:extLst>
  </p:cSld>
  <p:clrMapOvr>
    <a:masterClrMapping/>
  </p:clrMapOvr>
</p:sld>
</file>

<file path=ppt/theme/theme1.xml><?xml version="1.0" encoding="utf-8"?>
<a:theme xmlns:a="http://schemas.openxmlformats.org/drawingml/2006/main" name="Office Theme">
  <a:themeElements>
    <a:clrScheme name="Custom 70">
      <a:dk1>
        <a:srgbClr val="000000"/>
      </a:dk1>
      <a:lt1>
        <a:srgbClr val="FFFFFF"/>
      </a:lt1>
      <a:dk2>
        <a:srgbClr val="E6007E"/>
      </a:dk2>
      <a:lt2>
        <a:srgbClr val="56287C"/>
      </a:lt2>
      <a:accent1>
        <a:srgbClr val="009B93"/>
      </a:accent1>
      <a:accent2>
        <a:srgbClr val="CFD600"/>
      </a:accent2>
      <a:accent3>
        <a:srgbClr val="E84B0F"/>
      </a:accent3>
      <a:accent4>
        <a:srgbClr val="FFE700"/>
      </a:accent4>
      <a:accent5>
        <a:srgbClr val="009FE3"/>
      </a:accent5>
      <a:accent6>
        <a:srgbClr val="616164"/>
      </a:accent6>
      <a:hlink>
        <a:srgbClr val="050000"/>
      </a:hlink>
      <a:folHlink>
        <a:srgbClr val="E6007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1404</TotalTime>
  <Words>476</Words>
  <Application>Microsoft Macintosh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Here’s where your presentation title can go</vt:lpstr>
      <vt:lpstr>PowerPoint Presentation</vt:lpstr>
      <vt:lpstr>Keep headlines snappy</vt:lpstr>
      <vt:lpstr>Two columns of text</vt:lpstr>
      <vt:lpstr>One column with an image</vt:lpstr>
      <vt:lpstr>This can be used as a break slide</vt:lpstr>
      <vt:lpstr>This can be used as a break slide with and image</vt:lpstr>
      <vt:lpstr>Diagram title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Davis</dc:creator>
  <cp:lastModifiedBy>Jon Davis</cp:lastModifiedBy>
  <cp:revision>25</cp:revision>
  <dcterms:created xsi:type="dcterms:W3CDTF">2019-01-31T14:16:25Z</dcterms:created>
  <dcterms:modified xsi:type="dcterms:W3CDTF">2020-04-17T10:19:33Z</dcterms:modified>
</cp:coreProperties>
</file>